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 id="2147483673" r:id="rId5"/>
  </p:sldMasterIdLst>
  <p:notesMasterIdLst>
    <p:notesMasterId r:id="rId16"/>
  </p:notesMasterIdLst>
  <p:handoutMasterIdLst>
    <p:handoutMasterId r:id="rId17"/>
  </p:handoutMasterIdLst>
  <p:sldIdLst>
    <p:sldId id="1316" r:id="rId6"/>
    <p:sldId id="1341" r:id="rId7"/>
    <p:sldId id="1333" r:id="rId8"/>
    <p:sldId id="1348" r:id="rId9"/>
    <p:sldId id="1343" r:id="rId10"/>
    <p:sldId id="1349" r:id="rId11"/>
    <p:sldId id="1335" r:id="rId12"/>
    <p:sldId id="1350" r:id="rId13"/>
    <p:sldId id="1351" r:id="rId14"/>
    <p:sldId id="1314" r:id="rId15"/>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Verdana" panose="020B0604030504040204" pitchFamily="34" charset="0"/>
      <p:regular r:id="rId22"/>
      <p:bold r:id="rId23"/>
      <p:italic r:id="rId24"/>
      <p:boldItalic r:id="rId25"/>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guide id="3" pos="1980" userDrawn="1">
          <p15:clr>
            <a:srgbClr val="A4A3A4"/>
          </p15:clr>
        </p15:guide>
        <p15:guide id="4" pos="567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2"/>
    <a:srgbClr val="FAA61A"/>
    <a:srgbClr val="00B5D5"/>
    <a:srgbClr val="005BAA"/>
    <a:srgbClr val="013DA5"/>
    <a:srgbClr val="0070C0"/>
    <a:srgbClr val="290AD9"/>
    <a:srgbClr val="70BF54"/>
    <a:srgbClr val="36B5C5"/>
    <a:srgbClr val="007D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B0E260-4B24-91B4-2EE7-2BB005418357}" v="10" dt="2023-05-27T08:18:21.784"/>
    <p1510:client id="{24081A42-AB63-C676-ED30-44DA7986AF5B}" v="249" dt="2023-05-17T16:54:53.542"/>
    <p1510:client id="{4F75070A-FA36-151D-3CB1-C308332B8003}" v="629" dt="2023-05-15T17:41:30.267"/>
    <p1510:client id="{63F63467-6F18-5905-799D-DCF1DB41EE47}" v="1" dt="2023-05-29T11:28:27.014"/>
    <p1510:client id="{B0D1EE53-4C39-B27E-7210-BE04016C705E}" v="1" dt="2023-05-15T17:49:45.727"/>
    <p1510:client id="{BABC466C-CCD5-4CF0-83BF-0D3F13199C82}" v="85" dt="2023-05-15T18:04:38.719"/>
    <p1510:client id="{F8A50AC2-4EA3-F07E-14C7-75D6ABF68795}" v="35" dt="2023-05-19T14:51:32.003"/>
  </p1510:revLst>
</p1510:revInfo>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37"/>
        <p:guide pos="3840"/>
        <p:guide pos="1980"/>
        <p:guide pos="5677"/>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5"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7.fntdata"/><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font" Target="fonts/font2.fntdata"/><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5.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wirin Kim" userId="S::hkim@wmo.int::5c895f82-6323-4683-b5d3-0ce7f158b951" providerId="AD" clId="Web-{4F75070A-FA36-151D-3CB1-C308332B8003}"/>
    <pc:docChg chg="modSld">
      <pc:chgData name="Hwirin Kim" userId="S::hkim@wmo.int::5c895f82-6323-4683-b5d3-0ce7f158b951" providerId="AD" clId="Web-{4F75070A-FA36-151D-3CB1-C308332B8003}" dt="2023-05-15T17:41:30.267" v="352" actId="1076"/>
      <pc:docMkLst>
        <pc:docMk/>
      </pc:docMkLst>
      <pc:sldChg chg="modSp">
        <pc:chgData name="Hwirin Kim" userId="S::hkim@wmo.int::5c895f82-6323-4683-b5d3-0ce7f158b951" providerId="AD" clId="Web-{4F75070A-FA36-151D-3CB1-C308332B8003}" dt="2023-05-15T17:24:11.723" v="16" actId="1076"/>
        <pc:sldMkLst>
          <pc:docMk/>
          <pc:sldMk cId="3804998264" sldId="1343"/>
        </pc:sldMkLst>
        <pc:spChg chg="mod">
          <ac:chgData name="Hwirin Kim" userId="S::hkim@wmo.int::5c895f82-6323-4683-b5d3-0ce7f158b951" providerId="AD" clId="Web-{4F75070A-FA36-151D-3CB1-C308332B8003}" dt="2023-05-15T17:22:03.063" v="1" actId="1076"/>
          <ac:spMkLst>
            <pc:docMk/>
            <pc:sldMk cId="3804998264" sldId="1343"/>
            <ac:spMk id="3" creationId="{FA590B8E-B2F7-729E-07CA-B5DB884358D8}"/>
          </ac:spMkLst>
        </pc:spChg>
        <pc:spChg chg="mod">
          <ac:chgData name="Hwirin Kim" userId="S::hkim@wmo.int::5c895f82-6323-4683-b5d3-0ce7f158b951" providerId="AD" clId="Web-{4F75070A-FA36-151D-3CB1-C308332B8003}" dt="2023-05-15T17:24:11.723" v="16" actId="1076"/>
          <ac:spMkLst>
            <pc:docMk/>
            <pc:sldMk cId="3804998264" sldId="1343"/>
            <ac:spMk id="7" creationId="{F1E5A025-DDA2-AD90-1FDF-CE6B8E0DF857}"/>
          </ac:spMkLst>
        </pc:spChg>
        <pc:spChg chg="mod">
          <ac:chgData name="Hwirin Kim" userId="S::hkim@wmo.int::5c895f82-6323-4683-b5d3-0ce7f158b951" providerId="AD" clId="Web-{4F75070A-FA36-151D-3CB1-C308332B8003}" dt="2023-05-15T17:22:48.283" v="10" actId="1076"/>
          <ac:spMkLst>
            <pc:docMk/>
            <pc:sldMk cId="3804998264" sldId="1343"/>
            <ac:spMk id="8" creationId="{2F0BA618-BA86-6BF8-AD8F-A07CDB17F334}"/>
          </ac:spMkLst>
        </pc:spChg>
      </pc:sldChg>
      <pc:sldChg chg="modSp">
        <pc:chgData name="Hwirin Kim" userId="S::hkim@wmo.int::5c895f82-6323-4683-b5d3-0ce7f158b951" providerId="AD" clId="Web-{4F75070A-FA36-151D-3CB1-C308332B8003}" dt="2023-05-15T17:41:30.267" v="352" actId="1076"/>
        <pc:sldMkLst>
          <pc:docMk/>
          <pc:sldMk cId="1867328968" sldId="1350"/>
        </pc:sldMkLst>
        <pc:spChg chg="mod">
          <ac:chgData name="Hwirin Kim" userId="S::hkim@wmo.int::5c895f82-6323-4683-b5d3-0ce7f158b951" providerId="AD" clId="Web-{4F75070A-FA36-151D-3CB1-C308332B8003}" dt="2023-05-15T17:41:30.267" v="352" actId="1076"/>
          <ac:spMkLst>
            <pc:docMk/>
            <pc:sldMk cId="1867328968" sldId="1350"/>
            <ac:spMk id="7" creationId="{F1E5A025-DDA2-AD90-1FDF-CE6B8E0DF857}"/>
          </ac:spMkLst>
        </pc:spChg>
      </pc:sldChg>
    </pc:docChg>
  </pc:docChgLst>
  <pc:docChgLst>
    <pc:chgData name="Giacomo Teruggi" userId="S::gteruggi@wmo.int::2207d7f2-2d80-413e-ae21-067bc5385040" providerId="AD" clId="Web-{24081A42-AB63-C676-ED30-44DA7986AF5B}"/>
    <pc:docChg chg="modSld">
      <pc:chgData name="Giacomo Teruggi" userId="S::gteruggi@wmo.int::2207d7f2-2d80-413e-ae21-067bc5385040" providerId="AD" clId="Web-{24081A42-AB63-C676-ED30-44DA7986AF5B}" dt="2023-05-17T16:54:51.120" v="170" actId="20577"/>
      <pc:docMkLst>
        <pc:docMk/>
      </pc:docMkLst>
      <pc:sldChg chg="modSp">
        <pc:chgData name="Giacomo Teruggi" userId="S::gteruggi@wmo.int::2207d7f2-2d80-413e-ae21-067bc5385040" providerId="AD" clId="Web-{24081A42-AB63-C676-ED30-44DA7986AF5B}" dt="2023-05-17T16:47:15.809" v="17" actId="20577"/>
        <pc:sldMkLst>
          <pc:docMk/>
          <pc:sldMk cId="2407453147" sldId="1316"/>
        </pc:sldMkLst>
        <pc:spChg chg="mod">
          <ac:chgData name="Giacomo Teruggi" userId="S::gteruggi@wmo.int::2207d7f2-2d80-413e-ae21-067bc5385040" providerId="AD" clId="Web-{24081A42-AB63-C676-ED30-44DA7986AF5B}" dt="2023-05-17T16:47:15.809" v="17" actId="20577"/>
          <ac:spMkLst>
            <pc:docMk/>
            <pc:sldMk cId="2407453147" sldId="1316"/>
            <ac:spMk id="7" creationId="{8E57B435-E103-FA38-3821-CC259E9E1EAC}"/>
          </ac:spMkLst>
        </pc:spChg>
      </pc:sldChg>
      <pc:sldChg chg="addSp delSp modSp">
        <pc:chgData name="Giacomo Teruggi" userId="S::gteruggi@wmo.int::2207d7f2-2d80-413e-ae21-067bc5385040" providerId="AD" clId="Web-{24081A42-AB63-C676-ED30-44DA7986AF5B}" dt="2023-05-17T16:52:52.522" v="79" actId="20577"/>
        <pc:sldMkLst>
          <pc:docMk/>
          <pc:sldMk cId="3804998264" sldId="1343"/>
        </pc:sldMkLst>
        <pc:spChg chg="mod">
          <ac:chgData name="Giacomo Teruggi" userId="S::gteruggi@wmo.int::2207d7f2-2d80-413e-ae21-067bc5385040" providerId="AD" clId="Web-{24081A42-AB63-C676-ED30-44DA7986AF5B}" dt="2023-05-17T16:48:40.905" v="20" actId="20577"/>
          <ac:spMkLst>
            <pc:docMk/>
            <pc:sldMk cId="3804998264" sldId="1343"/>
            <ac:spMk id="2" creationId="{E79FBB4E-453F-67BA-88F3-9112B10772C4}"/>
          </ac:spMkLst>
        </pc:spChg>
        <pc:spChg chg="mod">
          <ac:chgData name="Giacomo Teruggi" userId="S::gteruggi@wmo.int::2207d7f2-2d80-413e-ae21-067bc5385040" providerId="AD" clId="Web-{24081A42-AB63-C676-ED30-44DA7986AF5B}" dt="2023-05-17T16:52:50.053" v="75" actId="1076"/>
          <ac:spMkLst>
            <pc:docMk/>
            <pc:sldMk cId="3804998264" sldId="1343"/>
            <ac:spMk id="3" creationId="{FA590B8E-B2F7-729E-07CA-B5DB884358D8}"/>
          </ac:spMkLst>
        </pc:spChg>
        <pc:spChg chg="add del mod">
          <ac:chgData name="Giacomo Teruggi" userId="S::gteruggi@wmo.int::2207d7f2-2d80-413e-ae21-067bc5385040" providerId="AD" clId="Web-{24081A42-AB63-C676-ED30-44DA7986AF5B}" dt="2023-05-17T16:52:40.584" v="71"/>
          <ac:spMkLst>
            <pc:docMk/>
            <pc:sldMk cId="3804998264" sldId="1343"/>
            <ac:spMk id="5" creationId="{D0498063-5070-7713-585D-8089A574AA27}"/>
          </ac:spMkLst>
        </pc:spChg>
        <pc:spChg chg="mod">
          <ac:chgData name="Giacomo Teruggi" userId="S::gteruggi@wmo.int::2207d7f2-2d80-413e-ae21-067bc5385040" providerId="AD" clId="Web-{24081A42-AB63-C676-ED30-44DA7986AF5B}" dt="2023-05-17T16:52:52.522" v="79" actId="20577"/>
          <ac:spMkLst>
            <pc:docMk/>
            <pc:sldMk cId="3804998264" sldId="1343"/>
            <ac:spMk id="7" creationId="{F1E5A025-DDA2-AD90-1FDF-CE6B8E0DF857}"/>
          </ac:spMkLst>
        </pc:spChg>
        <pc:spChg chg="mod">
          <ac:chgData name="Giacomo Teruggi" userId="S::gteruggi@wmo.int::2207d7f2-2d80-413e-ae21-067bc5385040" providerId="AD" clId="Web-{24081A42-AB63-C676-ED30-44DA7986AF5B}" dt="2023-05-17T16:52:50.053" v="74" actId="1076"/>
          <ac:spMkLst>
            <pc:docMk/>
            <pc:sldMk cId="3804998264" sldId="1343"/>
            <ac:spMk id="8" creationId="{2F0BA618-BA86-6BF8-AD8F-A07CDB17F334}"/>
          </ac:spMkLst>
        </pc:spChg>
      </pc:sldChg>
      <pc:sldChg chg="modSp">
        <pc:chgData name="Giacomo Teruggi" userId="S::gteruggi@wmo.int::2207d7f2-2d80-413e-ae21-067bc5385040" providerId="AD" clId="Web-{24081A42-AB63-C676-ED30-44DA7986AF5B}" dt="2023-05-17T16:54:51.120" v="170" actId="20577"/>
        <pc:sldMkLst>
          <pc:docMk/>
          <pc:sldMk cId="216273129" sldId="1348"/>
        </pc:sldMkLst>
        <pc:spChg chg="mod">
          <ac:chgData name="Giacomo Teruggi" userId="S::gteruggi@wmo.int::2207d7f2-2d80-413e-ae21-067bc5385040" providerId="AD" clId="Web-{24081A42-AB63-C676-ED30-44DA7986AF5B}" dt="2023-05-17T16:54:51.120" v="170" actId="20577"/>
          <ac:spMkLst>
            <pc:docMk/>
            <pc:sldMk cId="216273129" sldId="1348"/>
            <ac:spMk id="7" creationId="{F1E5A025-DDA2-AD90-1FDF-CE6B8E0DF857}"/>
          </ac:spMkLst>
        </pc:spChg>
      </pc:sldChg>
      <pc:sldChg chg="modSp">
        <pc:chgData name="Giacomo Teruggi" userId="S::gteruggi@wmo.int::2207d7f2-2d80-413e-ae21-067bc5385040" providerId="AD" clId="Web-{24081A42-AB63-C676-ED30-44DA7986AF5B}" dt="2023-05-17T16:53:11.710" v="126" actId="20577"/>
        <pc:sldMkLst>
          <pc:docMk/>
          <pc:sldMk cId="1642429132" sldId="1349"/>
        </pc:sldMkLst>
        <pc:spChg chg="mod">
          <ac:chgData name="Giacomo Teruggi" userId="S::gteruggi@wmo.int::2207d7f2-2d80-413e-ae21-067bc5385040" providerId="AD" clId="Web-{24081A42-AB63-C676-ED30-44DA7986AF5B}" dt="2023-05-17T16:49:07.641" v="24" actId="20577"/>
          <ac:spMkLst>
            <pc:docMk/>
            <pc:sldMk cId="1642429132" sldId="1349"/>
            <ac:spMk id="7" creationId="{F1E5A025-DDA2-AD90-1FDF-CE6B8E0DF857}"/>
          </ac:spMkLst>
        </pc:spChg>
        <pc:spChg chg="mod">
          <ac:chgData name="Giacomo Teruggi" userId="S::gteruggi@wmo.int::2207d7f2-2d80-413e-ae21-067bc5385040" providerId="AD" clId="Web-{24081A42-AB63-C676-ED30-44DA7986AF5B}" dt="2023-05-17T16:53:11.710" v="126" actId="20577"/>
          <ac:spMkLst>
            <pc:docMk/>
            <pc:sldMk cId="1642429132" sldId="1349"/>
            <ac:spMk id="8" creationId="{C578CFD8-1B7A-A0CF-2257-1CEDDB0A2EA2}"/>
          </ac:spMkLst>
        </pc:spChg>
      </pc:sldChg>
    </pc:docChg>
  </pc:docChgLst>
  <pc:docChgLst>
    <pc:chgData name="Usuario invitado" userId="S::urn:spo:anon#3b59be32faeefc91fd8617835a59ded2898041d7424754c429f6f6a190b0f45a::" providerId="AD" clId="Web-{52C94016-7D0F-63F4-084C-D5CB7CC1B32D}"/>
    <pc:docChg chg="addSld modSld">
      <pc:chgData name="Usuario invitado" userId="S::urn:spo:anon#3b59be32faeefc91fd8617835a59ded2898041d7424754c429f6f6a190b0f45a::" providerId="AD" clId="Web-{52C94016-7D0F-63F4-084C-D5CB7CC1B32D}" dt="2023-05-12T12:25:22.413" v="66" actId="20577"/>
      <pc:docMkLst>
        <pc:docMk/>
      </pc:docMkLst>
      <pc:sldChg chg="modSp">
        <pc:chgData name="Usuario invitado" userId="S::urn:spo:anon#3b59be32faeefc91fd8617835a59ded2898041d7424754c429f6f6a190b0f45a::" providerId="AD" clId="Web-{52C94016-7D0F-63F4-084C-D5CB7CC1B32D}" dt="2023-05-12T12:23:58.551" v="61" actId="20577"/>
        <pc:sldMkLst>
          <pc:docMk/>
          <pc:sldMk cId="1394776622" sldId="1314"/>
        </pc:sldMkLst>
        <pc:spChg chg="mod">
          <ac:chgData name="Usuario invitado" userId="S::urn:spo:anon#3b59be32faeefc91fd8617835a59ded2898041d7424754c429f6f6a190b0f45a::" providerId="AD" clId="Web-{52C94016-7D0F-63F4-084C-D5CB7CC1B32D}" dt="2023-05-12T12:23:58.551" v="61" actId="20577"/>
          <ac:spMkLst>
            <pc:docMk/>
            <pc:sldMk cId="1394776622" sldId="1314"/>
            <ac:spMk id="2" creationId="{5A082FB0-955D-C92E-2742-111F25586907}"/>
          </ac:spMkLst>
        </pc:spChg>
      </pc:sldChg>
      <pc:sldChg chg="modSp">
        <pc:chgData name="Usuario invitado" userId="S::urn:spo:anon#3b59be32faeefc91fd8617835a59ded2898041d7424754c429f6f6a190b0f45a::" providerId="AD" clId="Web-{52C94016-7D0F-63F4-084C-D5CB7CC1B32D}" dt="2023-05-12T12:04:41.399" v="2" actId="20577"/>
        <pc:sldMkLst>
          <pc:docMk/>
          <pc:sldMk cId="2407453147" sldId="1316"/>
        </pc:sldMkLst>
        <pc:spChg chg="mod">
          <ac:chgData name="Usuario invitado" userId="S::urn:spo:anon#3b59be32faeefc91fd8617835a59ded2898041d7424754c429f6f6a190b0f45a::" providerId="AD" clId="Web-{52C94016-7D0F-63F4-084C-D5CB7CC1B32D}" dt="2023-05-12T12:04:41.399" v="2" actId="20577"/>
          <ac:spMkLst>
            <pc:docMk/>
            <pc:sldMk cId="2407453147" sldId="1316"/>
            <ac:spMk id="6" creationId="{AFA85EA4-FE62-845E-D061-256DB394015C}"/>
          </ac:spMkLst>
        </pc:spChg>
      </pc:sldChg>
      <pc:sldChg chg="modSp">
        <pc:chgData name="Usuario invitado" userId="S::urn:spo:anon#3b59be32faeefc91fd8617835a59ded2898041d7424754c429f6f6a190b0f45a::" providerId="AD" clId="Web-{52C94016-7D0F-63F4-084C-D5CB7CC1B32D}" dt="2023-05-12T12:25:22.413" v="66" actId="20577"/>
        <pc:sldMkLst>
          <pc:docMk/>
          <pc:sldMk cId="2222658772" sldId="1319"/>
        </pc:sldMkLst>
        <pc:spChg chg="mod">
          <ac:chgData name="Usuario invitado" userId="S::urn:spo:anon#3b59be32faeefc91fd8617835a59ded2898041d7424754c429f6f6a190b0f45a::" providerId="AD" clId="Web-{52C94016-7D0F-63F4-084C-D5CB7CC1B32D}" dt="2023-05-12T12:25:22.413" v="66" actId="20577"/>
          <ac:spMkLst>
            <pc:docMk/>
            <pc:sldMk cId="2222658772" sldId="1319"/>
            <ac:spMk id="63" creationId="{46618477-A295-E4DE-2899-95B35DB8E37F}"/>
          </ac:spMkLst>
        </pc:spChg>
      </pc:sldChg>
      <pc:sldChg chg="modSp">
        <pc:chgData name="Usuario invitado" userId="S::urn:spo:anon#3b59be32faeefc91fd8617835a59ded2898041d7424754c429f6f6a190b0f45a::" providerId="AD" clId="Web-{52C94016-7D0F-63F4-084C-D5CB7CC1B32D}" dt="2023-05-12T12:07:00.154" v="8" actId="20577"/>
        <pc:sldMkLst>
          <pc:docMk/>
          <pc:sldMk cId="1328618291" sldId="1333"/>
        </pc:sldMkLst>
        <pc:spChg chg="mod">
          <ac:chgData name="Usuario invitado" userId="S::urn:spo:anon#3b59be32faeefc91fd8617835a59ded2898041d7424754c429f6f6a190b0f45a::" providerId="AD" clId="Web-{52C94016-7D0F-63F4-084C-D5CB7CC1B32D}" dt="2023-05-12T12:07:00.154" v="8" actId="20577"/>
          <ac:spMkLst>
            <pc:docMk/>
            <pc:sldMk cId="1328618291" sldId="1333"/>
            <ac:spMk id="7" creationId="{F1E5A025-DDA2-AD90-1FDF-CE6B8E0DF857}"/>
          </ac:spMkLst>
        </pc:spChg>
      </pc:sldChg>
      <pc:sldChg chg="modSp">
        <pc:chgData name="Usuario invitado" userId="S::urn:spo:anon#3b59be32faeefc91fd8617835a59ded2898041d7424754c429f6f6a190b0f45a::" providerId="AD" clId="Web-{52C94016-7D0F-63F4-084C-D5CB7CC1B32D}" dt="2023-05-12T12:20:03.433" v="51" actId="20577"/>
        <pc:sldMkLst>
          <pc:docMk/>
          <pc:sldMk cId="3804998264" sldId="1343"/>
        </pc:sldMkLst>
        <pc:spChg chg="mod">
          <ac:chgData name="Usuario invitado" userId="S::urn:spo:anon#3b59be32faeefc91fd8617835a59ded2898041d7424754c429f6f6a190b0f45a::" providerId="AD" clId="Web-{52C94016-7D0F-63F4-084C-D5CB7CC1B32D}" dt="2023-05-12T12:20:03.433" v="51" actId="20577"/>
          <ac:spMkLst>
            <pc:docMk/>
            <pc:sldMk cId="3804998264" sldId="1343"/>
            <ac:spMk id="7" creationId="{F1E5A025-DDA2-AD90-1FDF-CE6B8E0DF857}"/>
          </ac:spMkLst>
        </pc:spChg>
      </pc:sldChg>
      <pc:sldChg chg="modSp add replId">
        <pc:chgData name="Usuario invitado" userId="S::urn:spo:anon#3b59be32faeefc91fd8617835a59ded2898041d7424754c429f6f6a190b0f45a::" providerId="AD" clId="Web-{52C94016-7D0F-63F4-084C-D5CB7CC1B32D}" dt="2023-05-12T12:18:33.273" v="46" actId="1076"/>
        <pc:sldMkLst>
          <pc:docMk/>
          <pc:sldMk cId="313856797" sldId="1346"/>
        </pc:sldMkLst>
        <pc:spChg chg="mod">
          <ac:chgData name="Usuario invitado" userId="S::urn:spo:anon#3b59be32faeefc91fd8617835a59ded2898041d7424754c429f6f6a190b0f45a::" providerId="AD" clId="Web-{52C94016-7D0F-63F4-084C-D5CB7CC1B32D}" dt="2023-05-12T12:18:33.273" v="46" actId="1076"/>
          <ac:spMkLst>
            <pc:docMk/>
            <pc:sldMk cId="313856797" sldId="1346"/>
            <ac:spMk id="14" creationId="{A427E7D5-3B68-3656-84AF-10AEC66D8AD4}"/>
          </ac:spMkLst>
        </pc:spChg>
        <pc:spChg chg="mod">
          <ac:chgData name="Usuario invitado" userId="S::urn:spo:anon#3b59be32faeefc91fd8617835a59ded2898041d7424754c429f6f6a190b0f45a::" providerId="AD" clId="Web-{52C94016-7D0F-63F4-084C-D5CB7CC1B32D}" dt="2023-05-12T12:17:51.475" v="32" actId="1076"/>
          <ac:spMkLst>
            <pc:docMk/>
            <pc:sldMk cId="313856797" sldId="1346"/>
            <ac:spMk id="15" creationId="{29CCA19C-339A-3362-6038-4970D2A4F277}"/>
          </ac:spMkLst>
        </pc:spChg>
      </pc:sldChg>
      <pc:sldChg chg="modSp add replId">
        <pc:chgData name="Usuario invitado" userId="S::urn:spo:anon#3b59be32faeefc91fd8617835a59ded2898041d7424754c429f6f6a190b0f45a::" providerId="AD" clId="Web-{52C94016-7D0F-63F4-084C-D5CB7CC1B32D}" dt="2023-05-12T12:22:27.625" v="59" actId="20577"/>
        <pc:sldMkLst>
          <pc:docMk/>
          <pc:sldMk cId="1175566212" sldId="1347"/>
        </pc:sldMkLst>
        <pc:spChg chg="mod">
          <ac:chgData name="Usuario invitado" userId="S::urn:spo:anon#3b59be32faeefc91fd8617835a59ded2898041d7424754c429f6f6a190b0f45a::" providerId="AD" clId="Web-{52C94016-7D0F-63F4-084C-D5CB7CC1B32D}" dt="2023-05-12T12:22:27.625" v="59" actId="20577"/>
          <ac:spMkLst>
            <pc:docMk/>
            <pc:sldMk cId="1175566212" sldId="1347"/>
            <ac:spMk id="36" creationId="{9C3DDD42-E6D4-E263-0217-EB1C624F47DC}"/>
          </ac:spMkLst>
        </pc:spChg>
      </pc:sldChg>
    </pc:docChg>
  </pc:docChgLst>
  <pc:docChgLst>
    <pc:chgData name="Hwirin Kim" userId="S::hkim@wmo.int::5c895f82-6323-4683-b5d3-0ce7f158b951" providerId="AD" clId="Web-{3D732C7C-2FAE-BB85-114D-7EBC9CE53193}"/>
    <pc:docChg chg="modSld">
      <pc:chgData name="Hwirin Kim" userId="S::hkim@wmo.int::5c895f82-6323-4683-b5d3-0ce7f158b951" providerId="AD" clId="Web-{3D732C7C-2FAE-BB85-114D-7EBC9CE53193}" dt="2023-05-12T12:51:10.840" v="12" actId="20577"/>
      <pc:docMkLst>
        <pc:docMk/>
      </pc:docMkLst>
      <pc:sldChg chg="modSp">
        <pc:chgData name="Hwirin Kim" userId="S::hkim@wmo.int::5c895f82-6323-4683-b5d3-0ce7f158b951" providerId="AD" clId="Web-{3D732C7C-2FAE-BB85-114D-7EBC9CE53193}" dt="2023-05-12T12:51:10.840" v="12" actId="20577"/>
        <pc:sldMkLst>
          <pc:docMk/>
          <pc:sldMk cId="1328618291" sldId="1333"/>
        </pc:sldMkLst>
        <pc:spChg chg="mod">
          <ac:chgData name="Hwirin Kim" userId="S::hkim@wmo.int::5c895f82-6323-4683-b5d3-0ce7f158b951" providerId="AD" clId="Web-{3D732C7C-2FAE-BB85-114D-7EBC9CE53193}" dt="2023-05-12T12:51:10.840" v="12" actId="20577"/>
          <ac:spMkLst>
            <pc:docMk/>
            <pc:sldMk cId="1328618291" sldId="1333"/>
            <ac:spMk id="7" creationId="{F1E5A025-DDA2-AD90-1FDF-CE6B8E0DF857}"/>
          </ac:spMkLst>
        </pc:spChg>
      </pc:sldChg>
    </pc:docChg>
  </pc:docChgLst>
  <pc:docChgLst>
    <pc:chgData name="Stefan Uhlenbrook" userId="S::suhlenbrook@wmo.int::1d8c5109-8a36-4674-89f7-124d4e937b51" providerId="AD" clId="Web-{F8A50AC2-4EA3-F07E-14C7-75D6ABF68795}"/>
    <pc:docChg chg="modSld">
      <pc:chgData name="Stefan Uhlenbrook" userId="S::suhlenbrook@wmo.int::1d8c5109-8a36-4674-89f7-124d4e937b51" providerId="AD" clId="Web-{F8A50AC2-4EA3-F07E-14C7-75D6ABF68795}" dt="2023-05-19T14:51:30.878" v="16" actId="20577"/>
      <pc:docMkLst>
        <pc:docMk/>
      </pc:docMkLst>
      <pc:sldChg chg="modSp">
        <pc:chgData name="Stefan Uhlenbrook" userId="S::suhlenbrook@wmo.int::1d8c5109-8a36-4674-89f7-124d4e937b51" providerId="AD" clId="Web-{F8A50AC2-4EA3-F07E-14C7-75D6ABF68795}" dt="2023-05-19T14:48:52.515" v="6" actId="1076"/>
        <pc:sldMkLst>
          <pc:docMk/>
          <pc:sldMk cId="2978942707" sldId="1335"/>
        </pc:sldMkLst>
        <pc:spChg chg="mod">
          <ac:chgData name="Stefan Uhlenbrook" userId="S::suhlenbrook@wmo.int::1d8c5109-8a36-4674-89f7-124d4e937b51" providerId="AD" clId="Web-{F8A50AC2-4EA3-F07E-14C7-75D6ABF68795}" dt="2023-05-19T14:48:52.515" v="6" actId="1076"/>
          <ac:spMkLst>
            <pc:docMk/>
            <pc:sldMk cId="2978942707" sldId="1335"/>
            <ac:spMk id="8" creationId="{D630D21F-2FD3-BB8E-E76A-73EC0AA66ABF}"/>
          </ac:spMkLst>
        </pc:spChg>
      </pc:sldChg>
      <pc:sldChg chg="modSp">
        <pc:chgData name="Stefan Uhlenbrook" userId="S::suhlenbrook@wmo.int::1d8c5109-8a36-4674-89f7-124d4e937b51" providerId="AD" clId="Web-{F8A50AC2-4EA3-F07E-14C7-75D6ABF68795}" dt="2023-05-19T14:47:43.513" v="2" actId="20577"/>
        <pc:sldMkLst>
          <pc:docMk/>
          <pc:sldMk cId="3804998264" sldId="1343"/>
        </pc:sldMkLst>
        <pc:spChg chg="mod">
          <ac:chgData name="Stefan Uhlenbrook" userId="S::suhlenbrook@wmo.int::1d8c5109-8a36-4674-89f7-124d4e937b51" providerId="AD" clId="Web-{F8A50AC2-4EA3-F07E-14C7-75D6ABF68795}" dt="2023-05-19T14:47:43.513" v="2" actId="20577"/>
          <ac:spMkLst>
            <pc:docMk/>
            <pc:sldMk cId="3804998264" sldId="1343"/>
            <ac:spMk id="7" creationId="{F1E5A025-DDA2-AD90-1FDF-CE6B8E0DF857}"/>
          </ac:spMkLst>
        </pc:spChg>
      </pc:sldChg>
      <pc:sldChg chg="modSp">
        <pc:chgData name="Stefan Uhlenbrook" userId="S::suhlenbrook@wmo.int::1d8c5109-8a36-4674-89f7-124d4e937b51" providerId="AD" clId="Web-{F8A50AC2-4EA3-F07E-14C7-75D6ABF68795}" dt="2023-05-19T14:48:33.015" v="5" actId="20577"/>
        <pc:sldMkLst>
          <pc:docMk/>
          <pc:sldMk cId="1642429132" sldId="1349"/>
        </pc:sldMkLst>
        <pc:spChg chg="mod">
          <ac:chgData name="Stefan Uhlenbrook" userId="S::suhlenbrook@wmo.int::1d8c5109-8a36-4674-89f7-124d4e937b51" providerId="AD" clId="Web-{F8A50AC2-4EA3-F07E-14C7-75D6ABF68795}" dt="2023-05-19T14:48:33.015" v="5" actId="20577"/>
          <ac:spMkLst>
            <pc:docMk/>
            <pc:sldMk cId="1642429132" sldId="1349"/>
            <ac:spMk id="8" creationId="{C578CFD8-1B7A-A0CF-2257-1CEDDB0A2EA2}"/>
          </ac:spMkLst>
        </pc:spChg>
      </pc:sldChg>
      <pc:sldChg chg="modSp">
        <pc:chgData name="Stefan Uhlenbrook" userId="S::suhlenbrook@wmo.int::1d8c5109-8a36-4674-89f7-124d4e937b51" providerId="AD" clId="Web-{F8A50AC2-4EA3-F07E-14C7-75D6ABF68795}" dt="2023-05-19T14:50:08.408" v="10" actId="20577"/>
        <pc:sldMkLst>
          <pc:docMk/>
          <pc:sldMk cId="1867328968" sldId="1350"/>
        </pc:sldMkLst>
        <pc:spChg chg="mod">
          <ac:chgData name="Stefan Uhlenbrook" userId="S::suhlenbrook@wmo.int::1d8c5109-8a36-4674-89f7-124d4e937b51" providerId="AD" clId="Web-{F8A50AC2-4EA3-F07E-14C7-75D6ABF68795}" dt="2023-05-19T14:50:08.408" v="10" actId="20577"/>
          <ac:spMkLst>
            <pc:docMk/>
            <pc:sldMk cId="1867328968" sldId="1350"/>
            <ac:spMk id="7" creationId="{F1E5A025-DDA2-AD90-1FDF-CE6B8E0DF857}"/>
          </ac:spMkLst>
        </pc:spChg>
      </pc:sldChg>
      <pc:sldChg chg="modSp">
        <pc:chgData name="Stefan Uhlenbrook" userId="S::suhlenbrook@wmo.int::1d8c5109-8a36-4674-89f7-124d4e937b51" providerId="AD" clId="Web-{F8A50AC2-4EA3-F07E-14C7-75D6ABF68795}" dt="2023-05-19T14:51:30.878" v="16" actId="20577"/>
        <pc:sldMkLst>
          <pc:docMk/>
          <pc:sldMk cId="3647620873" sldId="1351"/>
        </pc:sldMkLst>
        <pc:spChg chg="mod">
          <ac:chgData name="Stefan Uhlenbrook" userId="S::suhlenbrook@wmo.int::1d8c5109-8a36-4674-89f7-124d4e937b51" providerId="AD" clId="Web-{F8A50AC2-4EA3-F07E-14C7-75D6ABF68795}" dt="2023-05-19T14:51:30.878" v="16" actId="20577"/>
          <ac:spMkLst>
            <pc:docMk/>
            <pc:sldMk cId="3647620873" sldId="1351"/>
            <ac:spMk id="7" creationId="{F1E5A025-DDA2-AD90-1FDF-CE6B8E0DF857}"/>
          </ac:spMkLst>
        </pc:spChg>
      </pc:sldChg>
    </pc:docChg>
  </pc:docChgLst>
  <pc:docChgLst>
    <pc:chgData name="Hwirin Kim" userId="S::hkim@wmo.int::5c895f82-6323-4683-b5d3-0ce7f158b951" providerId="AD" clId="Web-{B0D1EE53-4C39-B27E-7210-BE04016C705E}"/>
    <pc:docChg chg="modSld">
      <pc:chgData name="Hwirin Kim" userId="S::hkim@wmo.int::5c895f82-6323-4683-b5d3-0ce7f158b951" providerId="AD" clId="Web-{B0D1EE53-4C39-B27E-7210-BE04016C705E}" dt="2023-05-15T17:49:45.727" v="0" actId="1076"/>
      <pc:docMkLst>
        <pc:docMk/>
      </pc:docMkLst>
      <pc:sldChg chg="modSp">
        <pc:chgData name="Hwirin Kim" userId="S::hkim@wmo.int::5c895f82-6323-4683-b5d3-0ce7f158b951" providerId="AD" clId="Web-{B0D1EE53-4C39-B27E-7210-BE04016C705E}" dt="2023-05-15T17:49:45.727" v="0" actId="1076"/>
        <pc:sldMkLst>
          <pc:docMk/>
          <pc:sldMk cId="3804998264" sldId="1343"/>
        </pc:sldMkLst>
        <pc:spChg chg="mod">
          <ac:chgData name="Hwirin Kim" userId="S::hkim@wmo.int::5c895f82-6323-4683-b5d3-0ce7f158b951" providerId="AD" clId="Web-{B0D1EE53-4C39-B27E-7210-BE04016C705E}" dt="2023-05-15T17:49:45.727" v="0" actId="1076"/>
          <ac:spMkLst>
            <pc:docMk/>
            <pc:sldMk cId="3804998264" sldId="1343"/>
            <ac:spMk id="8" creationId="{2F0BA618-BA86-6BF8-AD8F-A07CDB17F334}"/>
          </ac:spMkLst>
        </pc:spChg>
      </pc:sldChg>
    </pc:docChg>
  </pc:docChgLst>
  <pc:docChgLst>
    <pc:chgData name="Giacomo Teruggi" userId="S::gteruggi@wmo.int::2207d7f2-2d80-413e-ae21-067bc5385040" providerId="AD" clId="Web-{CD16BC74-2D07-7EB7-E269-87684356AFD4}"/>
    <pc:docChg chg="modSld">
      <pc:chgData name="Giacomo Teruggi" userId="S::gteruggi@wmo.int::2207d7f2-2d80-413e-ae21-067bc5385040" providerId="AD" clId="Web-{CD16BC74-2D07-7EB7-E269-87684356AFD4}" dt="2023-05-12T10:05:14.886" v="1" actId="20577"/>
      <pc:docMkLst>
        <pc:docMk/>
      </pc:docMkLst>
      <pc:sldChg chg="modSp">
        <pc:chgData name="Giacomo Teruggi" userId="S::gteruggi@wmo.int::2207d7f2-2d80-413e-ae21-067bc5385040" providerId="AD" clId="Web-{CD16BC74-2D07-7EB7-E269-87684356AFD4}" dt="2023-05-12T10:05:14.886" v="1" actId="20577"/>
        <pc:sldMkLst>
          <pc:docMk/>
          <pc:sldMk cId="3804998264" sldId="1343"/>
        </pc:sldMkLst>
        <pc:spChg chg="mod">
          <ac:chgData name="Giacomo Teruggi" userId="S::gteruggi@wmo.int::2207d7f2-2d80-413e-ae21-067bc5385040" providerId="AD" clId="Web-{CD16BC74-2D07-7EB7-E269-87684356AFD4}" dt="2023-05-12T10:05:14.886" v="1" actId="20577"/>
          <ac:spMkLst>
            <pc:docMk/>
            <pc:sldMk cId="3804998264" sldId="1343"/>
            <ac:spMk id="2" creationId="{E79FBB4E-453F-67BA-88F3-9112B10772C4}"/>
          </ac:spMkLst>
        </pc:spChg>
      </pc:sldChg>
    </pc:docChg>
  </pc:docChgLst>
  <pc:docChgLst>
    <pc:chgData name="Hwirin Kim" userId="5c895f82-6323-4683-b5d3-0ce7f158b951" providerId="ADAL" clId="{30589F0A-A739-4995-9181-FE0862557E43}"/>
    <pc:docChg chg="undo redo custSel addSld delSld modSld sldOrd">
      <pc:chgData name="Hwirin Kim" userId="5c895f82-6323-4683-b5d3-0ce7f158b951" providerId="ADAL" clId="{30589F0A-A739-4995-9181-FE0862557E43}" dt="2023-05-11T11:13:20.141" v="1559" actId="1076"/>
      <pc:docMkLst>
        <pc:docMk/>
      </pc:docMkLst>
      <pc:sldChg chg="del">
        <pc:chgData name="Hwirin Kim" userId="5c895f82-6323-4683-b5d3-0ce7f158b951" providerId="ADAL" clId="{30589F0A-A739-4995-9181-FE0862557E43}" dt="2023-05-11T10:54:56.975" v="1369" actId="47"/>
        <pc:sldMkLst>
          <pc:docMk/>
          <pc:sldMk cId="2826895538" sldId="1299"/>
        </pc:sldMkLst>
      </pc:sldChg>
      <pc:sldChg chg="modSp mod modAnim">
        <pc:chgData name="Hwirin Kim" userId="5c895f82-6323-4683-b5d3-0ce7f158b951" providerId="ADAL" clId="{30589F0A-A739-4995-9181-FE0862557E43}" dt="2023-05-11T09:51:05.419" v="627" actId="1076"/>
        <pc:sldMkLst>
          <pc:docMk/>
          <pc:sldMk cId="2222658772" sldId="1319"/>
        </pc:sldMkLst>
        <pc:spChg chg="mod">
          <ac:chgData name="Hwirin Kim" userId="5c895f82-6323-4683-b5d3-0ce7f158b951" providerId="ADAL" clId="{30589F0A-A739-4995-9181-FE0862557E43}" dt="2023-05-11T08:51:09.922" v="0" actId="113"/>
          <ac:spMkLst>
            <pc:docMk/>
            <pc:sldMk cId="2222658772" sldId="1319"/>
            <ac:spMk id="12" creationId="{D882862C-905D-B5B9-5E5E-52C4725019CD}"/>
          </ac:spMkLst>
        </pc:spChg>
        <pc:spChg chg="mod">
          <ac:chgData name="Hwirin Kim" userId="5c895f82-6323-4683-b5d3-0ce7f158b951" providerId="ADAL" clId="{30589F0A-A739-4995-9181-FE0862557E43}" dt="2023-05-11T08:51:09.922" v="0" actId="113"/>
          <ac:spMkLst>
            <pc:docMk/>
            <pc:sldMk cId="2222658772" sldId="1319"/>
            <ac:spMk id="19" creationId="{A3D5B8D7-0B3C-2021-D3B4-1C15605417BD}"/>
          </ac:spMkLst>
        </pc:spChg>
        <pc:spChg chg="mod">
          <ac:chgData name="Hwirin Kim" userId="5c895f82-6323-4683-b5d3-0ce7f158b951" providerId="ADAL" clId="{30589F0A-A739-4995-9181-FE0862557E43}" dt="2023-05-11T08:51:09.922" v="0" actId="113"/>
          <ac:spMkLst>
            <pc:docMk/>
            <pc:sldMk cId="2222658772" sldId="1319"/>
            <ac:spMk id="26" creationId="{EB4E8760-AAB8-A364-7699-DA0A19144296}"/>
          </ac:spMkLst>
        </pc:spChg>
        <pc:spChg chg="mod">
          <ac:chgData name="Hwirin Kim" userId="5c895f82-6323-4683-b5d3-0ce7f158b951" providerId="ADAL" clId="{30589F0A-A739-4995-9181-FE0862557E43}" dt="2023-05-11T08:51:09.922" v="0" actId="113"/>
          <ac:spMkLst>
            <pc:docMk/>
            <pc:sldMk cId="2222658772" sldId="1319"/>
            <ac:spMk id="39" creationId="{F032B456-D7EE-3A26-ECD7-D2723CEC4574}"/>
          </ac:spMkLst>
        </pc:spChg>
        <pc:spChg chg="mod">
          <ac:chgData name="Hwirin Kim" userId="5c895f82-6323-4683-b5d3-0ce7f158b951" providerId="ADAL" clId="{30589F0A-A739-4995-9181-FE0862557E43}" dt="2023-05-11T09:51:05.419" v="627" actId="1076"/>
          <ac:spMkLst>
            <pc:docMk/>
            <pc:sldMk cId="2222658772" sldId="1319"/>
            <ac:spMk id="46" creationId="{7B55E70B-F352-B588-7835-E408E9864552}"/>
          </ac:spMkLst>
        </pc:spChg>
        <pc:spChg chg="mod">
          <ac:chgData name="Hwirin Kim" userId="5c895f82-6323-4683-b5d3-0ce7f158b951" providerId="ADAL" clId="{30589F0A-A739-4995-9181-FE0862557E43}" dt="2023-05-11T09:50:52.990" v="621" actId="20577"/>
          <ac:spMkLst>
            <pc:docMk/>
            <pc:sldMk cId="2222658772" sldId="1319"/>
            <ac:spMk id="60" creationId="{527EE54E-6F77-5C26-E6E6-19676AC70B02}"/>
          </ac:spMkLst>
        </pc:spChg>
        <pc:spChg chg="mod">
          <ac:chgData name="Hwirin Kim" userId="5c895f82-6323-4683-b5d3-0ce7f158b951" providerId="ADAL" clId="{30589F0A-A739-4995-9181-FE0862557E43}" dt="2023-05-11T09:50:20.538" v="610" actId="1076"/>
          <ac:spMkLst>
            <pc:docMk/>
            <pc:sldMk cId="2222658772" sldId="1319"/>
            <ac:spMk id="70" creationId="{95F0E549-8DB2-EBCA-4875-564B94FD615D}"/>
          </ac:spMkLst>
        </pc:spChg>
        <pc:spChg chg="mod">
          <ac:chgData name="Hwirin Kim" userId="5c895f82-6323-4683-b5d3-0ce7f158b951" providerId="ADAL" clId="{30589F0A-A739-4995-9181-FE0862557E43}" dt="2023-05-11T09:49:56.651" v="605" actId="1076"/>
          <ac:spMkLst>
            <pc:docMk/>
            <pc:sldMk cId="2222658772" sldId="1319"/>
            <ac:spMk id="76" creationId="{EBCA3BAB-9974-BB8F-00BB-8D44A951ACE7}"/>
          </ac:spMkLst>
        </pc:spChg>
        <pc:spChg chg="mod">
          <ac:chgData name="Hwirin Kim" userId="5c895f82-6323-4683-b5d3-0ce7f158b951" providerId="ADAL" clId="{30589F0A-A739-4995-9181-FE0862557E43}" dt="2023-05-11T09:50:09.994" v="607" actId="1076"/>
          <ac:spMkLst>
            <pc:docMk/>
            <pc:sldMk cId="2222658772" sldId="1319"/>
            <ac:spMk id="80" creationId="{4386257C-012D-5FAA-BDD5-ADBEB772B03B}"/>
          </ac:spMkLst>
        </pc:spChg>
      </pc:sldChg>
      <pc:sldChg chg="addSp delSp modSp mod">
        <pc:chgData name="Hwirin Kim" userId="5c895f82-6323-4683-b5d3-0ce7f158b951" providerId="ADAL" clId="{30589F0A-A739-4995-9181-FE0862557E43}" dt="2023-05-11T10:25:46.026" v="1053" actId="20577"/>
        <pc:sldMkLst>
          <pc:docMk/>
          <pc:sldMk cId="1860899344" sldId="1327"/>
        </pc:sldMkLst>
        <pc:spChg chg="mod">
          <ac:chgData name="Hwirin Kim" userId="5c895f82-6323-4683-b5d3-0ce7f158b951" providerId="ADAL" clId="{30589F0A-A739-4995-9181-FE0862557E43}" dt="2023-05-11T10:25:46.026" v="1053" actId="20577"/>
          <ac:spMkLst>
            <pc:docMk/>
            <pc:sldMk cId="1860899344" sldId="1327"/>
            <ac:spMk id="14" creationId="{A427E7D5-3B68-3656-84AF-10AEC66D8AD4}"/>
          </ac:spMkLst>
        </pc:spChg>
        <pc:spChg chg="mod">
          <ac:chgData name="Hwirin Kim" userId="5c895f82-6323-4683-b5d3-0ce7f158b951" providerId="ADAL" clId="{30589F0A-A739-4995-9181-FE0862557E43}" dt="2023-05-11T09:27:37.196" v="234" actId="1076"/>
          <ac:spMkLst>
            <pc:docMk/>
            <pc:sldMk cId="1860899344" sldId="1327"/>
            <ac:spMk id="15" creationId="{29CCA19C-339A-3362-6038-4970D2A4F277}"/>
          </ac:spMkLst>
        </pc:spChg>
        <pc:picChg chg="add mod ord">
          <ac:chgData name="Hwirin Kim" userId="5c895f82-6323-4683-b5d3-0ce7f158b951" providerId="ADAL" clId="{30589F0A-A739-4995-9181-FE0862557E43}" dt="2023-05-11T09:26:47.186" v="230" actId="14100"/>
          <ac:picMkLst>
            <pc:docMk/>
            <pc:sldMk cId="1860899344" sldId="1327"/>
            <ac:picMk id="3" creationId="{A569164D-BF9B-E279-1708-C69BBB36EA0C}"/>
          </ac:picMkLst>
        </pc:picChg>
        <pc:picChg chg="del">
          <ac:chgData name="Hwirin Kim" userId="5c895f82-6323-4683-b5d3-0ce7f158b951" providerId="ADAL" clId="{30589F0A-A739-4995-9181-FE0862557E43}" dt="2023-05-11T09:10:22.869" v="144" actId="478"/>
          <ac:picMkLst>
            <pc:docMk/>
            <pc:sldMk cId="1860899344" sldId="1327"/>
            <ac:picMk id="7" creationId="{FD8C1F8E-1F5D-9EE3-DFB4-F4EEB62E58BF}"/>
          </ac:picMkLst>
        </pc:picChg>
        <pc:picChg chg="add mod">
          <ac:chgData name="Hwirin Kim" userId="5c895f82-6323-4683-b5d3-0ce7f158b951" providerId="ADAL" clId="{30589F0A-A739-4995-9181-FE0862557E43}" dt="2023-05-11T09:26:36.235" v="227" actId="1076"/>
          <ac:picMkLst>
            <pc:docMk/>
            <pc:sldMk cId="1860899344" sldId="1327"/>
            <ac:picMk id="8" creationId="{73ADBB68-CFC2-20B0-A115-83828DFCF19D}"/>
          </ac:picMkLst>
        </pc:picChg>
        <pc:picChg chg="add mod">
          <ac:chgData name="Hwirin Kim" userId="5c895f82-6323-4683-b5d3-0ce7f158b951" providerId="ADAL" clId="{30589F0A-A739-4995-9181-FE0862557E43}" dt="2023-05-11T09:26:56.097" v="233" actId="1076"/>
          <ac:picMkLst>
            <pc:docMk/>
            <pc:sldMk cId="1860899344" sldId="1327"/>
            <ac:picMk id="1026" creationId="{97768ED4-14E4-332A-0E0F-239824C30BF1}"/>
          </ac:picMkLst>
        </pc:picChg>
      </pc:sldChg>
      <pc:sldChg chg="addSp delSp modSp mod ord delAnim modAnim">
        <pc:chgData name="Hwirin Kim" userId="5c895f82-6323-4683-b5d3-0ce7f158b951" providerId="ADAL" clId="{30589F0A-A739-4995-9181-FE0862557E43}" dt="2023-05-11T10:48:25.826" v="1284" actId="255"/>
        <pc:sldMkLst>
          <pc:docMk/>
          <pc:sldMk cId="21933724" sldId="1328"/>
        </pc:sldMkLst>
        <pc:spChg chg="add del mod">
          <ac:chgData name="Hwirin Kim" userId="5c895f82-6323-4683-b5d3-0ce7f158b951" providerId="ADAL" clId="{30589F0A-A739-4995-9181-FE0862557E43}" dt="2023-05-11T09:35:59.596" v="335"/>
          <ac:spMkLst>
            <pc:docMk/>
            <pc:sldMk cId="21933724" sldId="1328"/>
            <ac:spMk id="3" creationId="{C1C453C6-9F31-3A0D-576E-923D11F9F3E7}"/>
          </ac:spMkLst>
        </pc:spChg>
        <pc:spChg chg="add del mod">
          <ac:chgData name="Hwirin Kim" userId="5c895f82-6323-4683-b5d3-0ce7f158b951" providerId="ADAL" clId="{30589F0A-A739-4995-9181-FE0862557E43}" dt="2023-05-11T09:35:59.594" v="333"/>
          <ac:spMkLst>
            <pc:docMk/>
            <pc:sldMk cId="21933724" sldId="1328"/>
            <ac:spMk id="4" creationId="{E9C87376-22C9-39D6-FFF0-9B4311E2DDB7}"/>
          </ac:spMkLst>
        </pc:spChg>
        <pc:spChg chg="mod">
          <ac:chgData name="Hwirin Kim" userId="5c895f82-6323-4683-b5d3-0ce7f158b951" providerId="ADAL" clId="{30589F0A-A739-4995-9181-FE0862557E43}" dt="2023-05-11T09:36:53.965" v="366" actId="14100"/>
          <ac:spMkLst>
            <pc:docMk/>
            <pc:sldMk cId="21933724" sldId="1328"/>
            <ac:spMk id="5" creationId="{FC9C5B7F-80A3-367E-CACA-7293E4B3A492}"/>
          </ac:spMkLst>
        </pc:spChg>
        <pc:spChg chg="add del mod">
          <ac:chgData name="Hwirin Kim" userId="5c895f82-6323-4683-b5d3-0ce7f158b951" providerId="ADAL" clId="{30589F0A-A739-4995-9181-FE0862557E43}" dt="2023-05-11T09:40:07.997" v="432" actId="478"/>
          <ac:spMkLst>
            <pc:docMk/>
            <pc:sldMk cId="21933724" sldId="1328"/>
            <ac:spMk id="7" creationId="{A5E58C9B-21F1-AC48-8C41-5D6422314685}"/>
          </ac:spMkLst>
        </pc:spChg>
        <pc:spChg chg="mod">
          <ac:chgData name="Hwirin Kim" userId="5c895f82-6323-4683-b5d3-0ce7f158b951" providerId="ADAL" clId="{30589F0A-A739-4995-9181-FE0862557E43}" dt="2023-05-11T09:36:40.827" v="365" actId="6549"/>
          <ac:spMkLst>
            <pc:docMk/>
            <pc:sldMk cId="21933724" sldId="1328"/>
            <ac:spMk id="8" creationId="{6B4B9155-CD17-3006-10F3-86168A283695}"/>
          </ac:spMkLst>
        </pc:spChg>
        <pc:spChg chg="add del mod">
          <ac:chgData name="Hwirin Kim" userId="5c895f82-6323-4683-b5d3-0ce7f158b951" providerId="ADAL" clId="{30589F0A-A739-4995-9181-FE0862557E43}" dt="2023-05-11T09:38:08.052" v="377"/>
          <ac:spMkLst>
            <pc:docMk/>
            <pc:sldMk cId="21933724" sldId="1328"/>
            <ac:spMk id="9" creationId="{222AD4A1-A94B-CFA4-3232-8029B37B024A}"/>
          </ac:spMkLst>
        </pc:spChg>
        <pc:spChg chg="add del mod">
          <ac:chgData name="Hwirin Kim" userId="5c895f82-6323-4683-b5d3-0ce7f158b951" providerId="ADAL" clId="{30589F0A-A739-4995-9181-FE0862557E43}" dt="2023-05-11T09:38:08.050" v="375" actId="478"/>
          <ac:spMkLst>
            <pc:docMk/>
            <pc:sldMk cId="21933724" sldId="1328"/>
            <ac:spMk id="10" creationId="{B0E00AD9-230E-941A-5A92-FD97939E946D}"/>
          </ac:spMkLst>
        </pc:spChg>
        <pc:spChg chg="add mod">
          <ac:chgData name="Hwirin Kim" userId="5c895f82-6323-4683-b5d3-0ce7f158b951" providerId="ADAL" clId="{30589F0A-A739-4995-9181-FE0862557E43}" dt="2023-05-11T10:24:40.792" v="1044" actId="1076"/>
          <ac:spMkLst>
            <pc:docMk/>
            <pc:sldMk cId="21933724" sldId="1328"/>
            <ac:spMk id="11" creationId="{B6204C5C-8702-4C3C-8E62-82D765C411A3}"/>
          </ac:spMkLst>
        </pc:spChg>
        <pc:spChg chg="mod">
          <ac:chgData name="Hwirin Kim" userId="5c895f82-6323-4683-b5d3-0ce7f158b951" providerId="ADAL" clId="{30589F0A-A739-4995-9181-FE0862557E43}" dt="2023-05-11T09:41:48" v="455" actId="113"/>
          <ac:spMkLst>
            <pc:docMk/>
            <pc:sldMk cId="21933724" sldId="1328"/>
            <ac:spMk id="12" creationId="{F23388D9-8D3C-1397-0D24-DAA4AE26BDE7}"/>
          </ac:spMkLst>
        </pc:spChg>
        <pc:spChg chg="add mod">
          <ac:chgData name="Hwirin Kim" userId="5c895f82-6323-4683-b5d3-0ce7f158b951" providerId="ADAL" clId="{30589F0A-A739-4995-9181-FE0862557E43}" dt="2023-05-11T10:24:54.272" v="1046" actId="14100"/>
          <ac:spMkLst>
            <pc:docMk/>
            <pc:sldMk cId="21933724" sldId="1328"/>
            <ac:spMk id="13" creationId="{F9ABB4CD-6137-4459-EFE3-D2F7FAFACE33}"/>
          </ac:spMkLst>
        </pc:spChg>
        <pc:spChg chg="add mod">
          <ac:chgData name="Hwirin Kim" userId="5c895f82-6323-4683-b5d3-0ce7f158b951" providerId="ADAL" clId="{30589F0A-A739-4995-9181-FE0862557E43}" dt="2023-05-11T10:24:32.961" v="1043" actId="1076"/>
          <ac:spMkLst>
            <pc:docMk/>
            <pc:sldMk cId="21933724" sldId="1328"/>
            <ac:spMk id="16" creationId="{8F05945C-7BC9-AF28-7749-815E5AB60CFC}"/>
          </ac:spMkLst>
        </pc:spChg>
        <pc:spChg chg="add mod">
          <ac:chgData name="Hwirin Kim" userId="5c895f82-6323-4683-b5d3-0ce7f158b951" providerId="ADAL" clId="{30589F0A-A739-4995-9181-FE0862557E43}" dt="2023-05-11T10:24:32.961" v="1043" actId="1076"/>
          <ac:spMkLst>
            <pc:docMk/>
            <pc:sldMk cId="21933724" sldId="1328"/>
            <ac:spMk id="18" creationId="{9090732E-3035-9A4B-8416-EF14A2771E44}"/>
          </ac:spMkLst>
        </pc:spChg>
        <pc:spChg chg="add mod">
          <ac:chgData name="Hwirin Kim" userId="5c895f82-6323-4683-b5d3-0ce7f158b951" providerId="ADAL" clId="{30589F0A-A739-4995-9181-FE0862557E43}" dt="2023-05-11T09:57:53.682" v="662" actId="14100"/>
          <ac:spMkLst>
            <pc:docMk/>
            <pc:sldMk cId="21933724" sldId="1328"/>
            <ac:spMk id="19" creationId="{6AABE690-5D4B-B60D-613E-862F06730F5E}"/>
          </ac:spMkLst>
        </pc:spChg>
        <pc:spChg chg="add del mod">
          <ac:chgData name="Hwirin Kim" userId="5c895f82-6323-4683-b5d3-0ce7f158b951" providerId="ADAL" clId="{30589F0A-A739-4995-9181-FE0862557E43}" dt="2023-05-11T09:43:00.805" v="470"/>
          <ac:spMkLst>
            <pc:docMk/>
            <pc:sldMk cId="21933724" sldId="1328"/>
            <ac:spMk id="20" creationId="{66AE2F55-DA82-C1AF-3075-C63B298A0B3B}"/>
          </ac:spMkLst>
        </pc:spChg>
        <pc:spChg chg="add mod">
          <ac:chgData name="Hwirin Kim" userId="5c895f82-6323-4683-b5d3-0ce7f158b951" providerId="ADAL" clId="{30589F0A-A739-4995-9181-FE0862557E43}" dt="2023-05-11T10:22:33.036" v="1027" actId="14100"/>
          <ac:spMkLst>
            <pc:docMk/>
            <pc:sldMk cId="21933724" sldId="1328"/>
            <ac:spMk id="21" creationId="{623892F4-9DD1-502E-631C-7BE52AF9E942}"/>
          </ac:spMkLst>
        </pc:spChg>
        <pc:spChg chg="add mod">
          <ac:chgData name="Hwirin Kim" userId="5c895f82-6323-4683-b5d3-0ce7f158b951" providerId="ADAL" clId="{30589F0A-A739-4995-9181-FE0862557E43}" dt="2023-05-11T09:56:56.066" v="654" actId="14100"/>
          <ac:spMkLst>
            <pc:docMk/>
            <pc:sldMk cId="21933724" sldId="1328"/>
            <ac:spMk id="22" creationId="{1C6A6F12-7FA8-5D66-21F4-D2E525D733C7}"/>
          </ac:spMkLst>
        </pc:spChg>
        <pc:spChg chg="add mod">
          <ac:chgData name="Hwirin Kim" userId="5c895f82-6323-4683-b5d3-0ce7f158b951" providerId="ADAL" clId="{30589F0A-A739-4995-9181-FE0862557E43}" dt="2023-05-11T10:24:40.792" v="1044" actId="1076"/>
          <ac:spMkLst>
            <pc:docMk/>
            <pc:sldMk cId="21933724" sldId="1328"/>
            <ac:spMk id="23" creationId="{60858945-755E-48C1-D05E-5127644D763A}"/>
          </ac:spMkLst>
        </pc:spChg>
        <pc:spChg chg="add del mod">
          <ac:chgData name="Hwirin Kim" userId="5c895f82-6323-4683-b5d3-0ce7f158b951" providerId="ADAL" clId="{30589F0A-A739-4995-9181-FE0862557E43}" dt="2023-05-11T09:46:46.308" v="518" actId="478"/>
          <ac:spMkLst>
            <pc:docMk/>
            <pc:sldMk cId="21933724" sldId="1328"/>
            <ac:spMk id="24" creationId="{FC2F165C-2088-83EA-498E-BE054971A562}"/>
          </ac:spMkLst>
        </pc:spChg>
        <pc:spChg chg="add mod">
          <ac:chgData name="Hwirin Kim" userId="5c895f82-6323-4683-b5d3-0ce7f158b951" providerId="ADAL" clId="{30589F0A-A739-4995-9181-FE0862557E43}" dt="2023-05-11T10:24:32.961" v="1043" actId="1076"/>
          <ac:spMkLst>
            <pc:docMk/>
            <pc:sldMk cId="21933724" sldId="1328"/>
            <ac:spMk id="26" creationId="{C0D8B6B4-2642-AE91-8D20-28055F41AFF4}"/>
          </ac:spMkLst>
        </pc:spChg>
        <pc:spChg chg="add mod">
          <ac:chgData name="Hwirin Kim" userId="5c895f82-6323-4683-b5d3-0ce7f158b951" providerId="ADAL" clId="{30589F0A-A739-4995-9181-FE0862557E43}" dt="2023-05-11T10:22:19.784" v="1025" actId="14100"/>
          <ac:spMkLst>
            <pc:docMk/>
            <pc:sldMk cId="21933724" sldId="1328"/>
            <ac:spMk id="27" creationId="{FBA45AB1-9AA3-3A36-AD91-56B22DCC4CC4}"/>
          </ac:spMkLst>
        </pc:spChg>
        <pc:spChg chg="add mod">
          <ac:chgData name="Hwirin Kim" userId="5c895f82-6323-4683-b5d3-0ce7f158b951" providerId="ADAL" clId="{30589F0A-A739-4995-9181-FE0862557E43}" dt="2023-05-11T10:24:56.688" v="1047" actId="1076"/>
          <ac:spMkLst>
            <pc:docMk/>
            <pc:sldMk cId="21933724" sldId="1328"/>
            <ac:spMk id="28" creationId="{5E32962A-CA51-47E1-3B03-82FE549ED1EB}"/>
          </ac:spMkLst>
        </pc:spChg>
        <pc:spChg chg="add mod">
          <ac:chgData name="Hwirin Kim" userId="5c895f82-6323-4683-b5d3-0ce7f158b951" providerId="ADAL" clId="{30589F0A-A739-4995-9181-FE0862557E43}" dt="2023-05-11T10:24:32.961" v="1043" actId="1076"/>
          <ac:spMkLst>
            <pc:docMk/>
            <pc:sldMk cId="21933724" sldId="1328"/>
            <ac:spMk id="29" creationId="{0B0EE3A3-9848-8982-1B46-EF493AEC82D9}"/>
          </ac:spMkLst>
        </pc:spChg>
        <pc:spChg chg="add mod">
          <ac:chgData name="Hwirin Kim" userId="5c895f82-6323-4683-b5d3-0ce7f158b951" providerId="ADAL" clId="{30589F0A-A739-4995-9181-FE0862557E43}" dt="2023-05-11T10:36:05.891" v="1055" actId="21"/>
          <ac:spMkLst>
            <pc:docMk/>
            <pc:sldMk cId="21933724" sldId="1328"/>
            <ac:spMk id="30" creationId="{5E0B151A-17E0-9D7F-7011-25A69F43D293}"/>
          </ac:spMkLst>
        </pc:spChg>
        <pc:spChg chg="add mod">
          <ac:chgData name="Hwirin Kim" userId="5c895f82-6323-4683-b5d3-0ce7f158b951" providerId="ADAL" clId="{30589F0A-A739-4995-9181-FE0862557E43}" dt="2023-05-11T10:22:50.122" v="1030" actId="14100"/>
          <ac:spMkLst>
            <pc:docMk/>
            <pc:sldMk cId="21933724" sldId="1328"/>
            <ac:spMk id="31" creationId="{3CE28605-BE87-EF5E-E3A6-93A9EB03EADB}"/>
          </ac:spMkLst>
        </pc:spChg>
        <pc:spChg chg="add del mod">
          <ac:chgData name="Hwirin Kim" userId="5c895f82-6323-4683-b5d3-0ce7f158b951" providerId="ADAL" clId="{30589F0A-A739-4995-9181-FE0862557E43}" dt="2023-05-11T10:23:32.523" v="1042" actId="478"/>
          <ac:spMkLst>
            <pc:docMk/>
            <pc:sldMk cId="21933724" sldId="1328"/>
            <ac:spMk id="32" creationId="{A4C32AD3-9800-B0B4-55A9-A97710DCB98A}"/>
          </ac:spMkLst>
        </pc:spChg>
        <pc:spChg chg="add del mod">
          <ac:chgData name="Hwirin Kim" userId="5c895f82-6323-4683-b5d3-0ce7f158b951" providerId="ADAL" clId="{30589F0A-A739-4995-9181-FE0862557E43}" dt="2023-05-11T10:40:53.791" v="1203"/>
          <ac:spMkLst>
            <pc:docMk/>
            <pc:sldMk cId="21933724" sldId="1328"/>
            <ac:spMk id="34" creationId="{1A8DE630-492D-8AE0-7D68-B18ABAB3C63B}"/>
          </ac:spMkLst>
        </pc:spChg>
        <pc:spChg chg="add mod">
          <ac:chgData name="Hwirin Kim" userId="5c895f82-6323-4683-b5d3-0ce7f158b951" providerId="ADAL" clId="{30589F0A-A739-4995-9181-FE0862557E43}" dt="2023-05-11T10:48:25.826" v="1284" actId="255"/>
          <ac:spMkLst>
            <pc:docMk/>
            <pc:sldMk cId="21933724" sldId="1328"/>
            <ac:spMk id="36" creationId="{9C3DDD42-E6D4-E263-0217-EB1C624F47DC}"/>
          </ac:spMkLst>
        </pc:spChg>
        <pc:picChg chg="del">
          <ac:chgData name="Hwirin Kim" userId="5c895f82-6323-4683-b5d3-0ce7f158b951" providerId="ADAL" clId="{30589F0A-A739-4995-9181-FE0862557E43}" dt="2023-05-11T09:36:21.651" v="340" actId="478"/>
          <ac:picMkLst>
            <pc:docMk/>
            <pc:sldMk cId="21933724" sldId="1328"/>
            <ac:picMk id="2" creationId="{A6B7AA5B-C9AF-0C69-0908-FF9ED2BD218A}"/>
          </ac:picMkLst>
        </pc:picChg>
      </pc:sldChg>
      <pc:sldChg chg="delSp modSp mod">
        <pc:chgData name="Hwirin Kim" userId="5c895f82-6323-4683-b5d3-0ce7f158b951" providerId="ADAL" clId="{30589F0A-A739-4995-9181-FE0862557E43}" dt="2023-05-11T09:27:54" v="237" actId="20577"/>
        <pc:sldMkLst>
          <pc:docMk/>
          <pc:sldMk cId="1328618291" sldId="1333"/>
        </pc:sldMkLst>
        <pc:spChg chg="mod">
          <ac:chgData name="Hwirin Kim" userId="5c895f82-6323-4683-b5d3-0ce7f158b951" providerId="ADAL" clId="{30589F0A-A739-4995-9181-FE0862557E43}" dt="2023-05-11T09:07:20.444" v="143" actId="207"/>
          <ac:spMkLst>
            <pc:docMk/>
            <pc:sldMk cId="1328618291" sldId="1333"/>
            <ac:spMk id="7" creationId="{F1E5A025-DDA2-AD90-1FDF-CE6B8E0DF857}"/>
          </ac:spMkLst>
        </pc:spChg>
        <pc:spChg chg="mod">
          <ac:chgData name="Hwirin Kim" userId="5c895f82-6323-4683-b5d3-0ce7f158b951" providerId="ADAL" clId="{30589F0A-A739-4995-9181-FE0862557E43}" dt="2023-05-11T09:27:54" v="237" actId="20577"/>
          <ac:spMkLst>
            <pc:docMk/>
            <pc:sldMk cId="1328618291" sldId="1333"/>
            <ac:spMk id="15" creationId="{29CCA19C-339A-3362-6038-4970D2A4F277}"/>
          </ac:spMkLst>
        </pc:spChg>
        <pc:picChg chg="del">
          <ac:chgData name="Hwirin Kim" userId="5c895f82-6323-4683-b5d3-0ce7f158b951" providerId="ADAL" clId="{30589F0A-A739-4995-9181-FE0862557E43}" dt="2023-05-11T08:52:44.693" v="6" actId="478"/>
          <ac:picMkLst>
            <pc:docMk/>
            <pc:sldMk cId="1328618291" sldId="1333"/>
            <ac:picMk id="3" creationId="{E062080F-FB7C-9227-FE6F-0DE59585D21A}"/>
          </ac:picMkLst>
        </pc:picChg>
      </pc:sldChg>
      <pc:sldChg chg="addSp delSp modSp mod ord">
        <pc:chgData name="Hwirin Kim" userId="5c895f82-6323-4683-b5d3-0ce7f158b951" providerId="ADAL" clId="{30589F0A-A739-4995-9181-FE0862557E43}" dt="2023-05-11T11:13:20.141" v="1559" actId="1076"/>
        <pc:sldMkLst>
          <pc:docMk/>
          <pc:sldMk cId="2978942707" sldId="1335"/>
        </pc:sldMkLst>
        <pc:spChg chg="add mod">
          <ac:chgData name="Hwirin Kim" userId="5c895f82-6323-4683-b5d3-0ce7f158b951" providerId="ADAL" clId="{30589F0A-A739-4995-9181-FE0862557E43}" dt="2023-05-11T11:12:52.724" v="1554" actId="1076"/>
          <ac:spMkLst>
            <pc:docMk/>
            <pc:sldMk cId="2978942707" sldId="1335"/>
            <ac:spMk id="2" creationId="{69B6F112-A516-30F3-CDFC-4E340C1A0829}"/>
          </ac:spMkLst>
        </pc:spChg>
        <pc:spChg chg="mod">
          <ac:chgData name="Hwirin Kim" userId="5c895f82-6323-4683-b5d3-0ce7f158b951" providerId="ADAL" clId="{30589F0A-A739-4995-9181-FE0862557E43}" dt="2023-05-11T11:10:15.950" v="1474" actId="1076"/>
          <ac:spMkLst>
            <pc:docMk/>
            <pc:sldMk cId="2978942707" sldId="1335"/>
            <ac:spMk id="3" creationId="{34E338B7-8C26-EFA5-12CD-F67FE3140E0D}"/>
          </ac:spMkLst>
        </pc:spChg>
        <pc:spChg chg="add mod">
          <ac:chgData name="Hwirin Kim" userId="5c895f82-6323-4683-b5d3-0ce7f158b951" providerId="ADAL" clId="{30589F0A-A739-4995-9181-FE0862557E43}" dt="2023-05-11T11:13:20.141" v="1559" actId="1076"/>
          <ac:spMkLst>
            <pc:docMk/>
            <pc:sldMk cId="2978942707" sldId="1335"/>
            <ac:spMk id="7" creationId="{784229DE-4969-9683-6E4D-F5ABF3EBC1FD}"/>
          </ac:spMkLst>
        </pc:spChg>
        <pc:spChg chg="del mod">
          <ac:chgData name="Hwirin Kim" userId="5c895f82-6323-4683-b5d3-0ce7f158b951" providerId="ADAL" clId="{30589F0A-A739-4995-9181-FE0862557E43}" dt="2023-05-11T11:10:14.143" v="1473" actId="478"/>
          <ac:spMkLst>
            <pc:docMk/>
            <pc:sldMk cId="2978942707" sldId="1335"/>
            <ac:spMk id="15" creationId="{29CCA19C-339A-3362-6038-4970D2A4F277}"/>
          </ac:spMkLst>
        </pc:spChg>
        <pc:spChg chg="del">
          <ac:chgData name="Hwirin Kim" userId="5c895f82-6323-4683-b5d3-0ce7f158b951" providerId="ADAL" clId="{30589F0A-A739-4995-9181-FE0862557E43}" dt="2023-05-11T11:04:47.572" v="1419" actId="478"/>
          <ac:spMkLst>
            <pc:docMk/>
            <pc:sldMk cId="2978942707" sldId="1335"/>
            <ac:spMk id="33" creationId="{12A15F16-7AB8-CC11-510B-ADF1C6C75220}"/>
          </ac:spMkLst>
        </pc:spChg>
        <pc:spChg chg="del">
          <ac:chgData name="Hwirin Kim" userId="5c895f82-6323-4683-b5d3-0ce7f158b951" providerId="ADAL" clId="{30589F0A-A739-4995-9181-FE0862557E43}" dt="2023-05-11T11:04:58.843" v="1422" actId="478"/>
          <ac:spMkLst>
            <pc:docMk/>
            <pc:sldMk cId="2978942707" sldId="1335"/>
            <ac:spMk id="34" creationId="{1EA3EC0B-3FD6-CFA6-1664-AF975519BF78}"/>
          </ac:spMkLst>
        </pc:spChg>
        <pc:spChg chg="del">
          <ac:chgData name="Hwirin Kim" userId="5c895f82-6323-4683-b5d3-0ce7f158b951" providerId="ADAL" clId="{30589F0A-A739-4995-9181-FE0862557E43}" dt="2023-05-11T11:04:58.843" v="1422" actId="478"/>
          <ac:spMkLst>
            <pc:docMk/>
            <pc:sldMk cId="2978942707" sldId="1335"/>
            <ac:spMk id="35" creationId="{AB22A25E-E880-ACF5-5068-79A64DE5C1D1}"/>
          </ac:spMkLst>
        </pc:spChg>
        <pc:spChg chg="del">
          <ac:chgData name="Hwirin Kim" userId="5c895f82-6323-4683-b5d3-0ce7f158b951" providerId="ADAL" clId="{30589F0A-A739-4995-9181-FE0862557E43}" dt="2023-05-11T11:04:58.843" v="1422" actId="478"/>
          <ac:spMkLst>
            <pc:docMk/>
            <pc:sldMk cId="2978942707" sldId="1335"/>
            <ac:spMk id="36" creationId="{89E24B8E-A34E-8840-A126-FDE6DB476EE0}"/>
          </ac:spMkLst>
        </pc:spChg>
        <pc:spChg chg="mod">
          <ac:chgData name="Hwirin Kim" userId="5c895f82-6323-4683-b5d3-0ce7f158b951" providerId="ADAL" clId="{30589F0A-A739-4995-9181-FE0862557E43}" dt="2023-05-11T11:13:16.189" v="1558" actId="1076"/>
          <ac:spMkLst>
            <pc:docMk/>
            <pc:sldMk cId="2978942707" sldId="1335"/>
            <ac:spMk id="37" creationId="{940F49F6-1AE8-F662-0D86-6E249F35E4FA}"/>
          </ac:spMkLst>
        </pc:spChg>
        <pc:spChg chg="del">
          <ac:chgData name="Hwirin Kim" userId="5c895f82-6323-4683-b5d3-0ce7f158b951" providerId="ADAL" clId="{30589F0A-A739-4995-9181-FE0862557E43}" dt="2023-05-11T11:04:47.572" v="1419" actId="478"/>
          <ac:spMkLst>
            <pc:docMk/>
            <pc:sldMk cId="2978942707" sldId="1335"/>
            <ac:spMk id="39" creationId="{7D97ED9D-8D6F-62A9-A15A-DCA31247B0FC}"/>
          </ac:spMkLst>
        </pc:spChg>
        <pc:spChg chg="del">
          <ac:chgData name="Hwirin Kim" userId="5c895f82-6323-4683-b5d3-0ce7f158b951" providerId="ADAL" clId="{30589F0A-A739-4995-9181-FE0862557E43}" dt="2023-05-11T11:04:58.843" v="1422" actId="478"/>
          <ac:spMkLst>
            <pc:docMk/>
            <pc:sldMk cId="2978942707" sldId="1335"/>
            <ac:spMk id="40" creationId="{5EADEDF3-1156-EC5A-7F5F-5A12EC6B73EF}"/>
          </ac:spMkLst>
        </pc:spChg>
        <pc:spChg chg="del">
          <ac:chgData name="Hwirin Kim" userId="5c895f82-6323-4683-b5d3-0ce7f158b951" providerId="ADAL" clId="{30589F0A-A739-4995-9181-FE0862557E43}" dt="2023-05-11T11:04:58.843" v="1422" actId="478"/>
          <ac:spMkLst>
            <pc:docMk/>
            <pc:sldMk cId="2978942707" sldId="1335"/>
            <ac:spMk id="41" creationId="{B05E1D0F-077A-3EF7-D6C2-1F8B3E23DEED}"/>
          </ac:spMkLst>
        </pc:spChg>
        <pc:spChg chg="del">
          <ac:chgData name="Hwirin Kim" userId="5c895f82-6323-4683-b5d3-0ce7f158b951" providerId="ADAL" clId="{30589F0A-A739-4995-9181-FE0862557E43}" dt="2023-05-11T11:04:58.843" v="1422" actId="478"/>
          <ac:spMkLst>
            <pc:docMk/>
            <pc:sldMk cId="2978942707" sldId="1335"/>
            <ac:spMk id="43" creationId="{02855E6A-6A91-48E8-43E1-D4C7A3ADF0D7}"/>
          </ac:spMkLst>
        </pc:spChg>
        <pc:picChg chg="del">
          <ac:chgData name="Hwirin Kim" userId="5c895f82-6323-4683-b5d3-0ce7f158b951" providerId="ADAL" clId="{30589F0A-A739-4995-9181-FE0862557E43}" dt="2023-05-11T11:04:48.507" v="1420" actId="478"/>
          <ac:picMkLst>
            <pc:docMk/>
            <pc:sldMk cId="2978942707" sldId="1335"/>
            <ac:picMk id="28" creationId="{04DE5E84-F504-2838-383C-A8604A3C0CC1}"/>
          </ac:picMkLst>
        </pc:picChg>
        <pc:picChg chg="del">
          <ac:chgData name="Hwirin Kim" userId="5c895f82-6323-4683-b5d3-0ce7f158b951" providerId="ADAL" clId="{30589F0A-A739-4995-9181-FE0862557E43}" dt="2023-05-11T11:04:47.572" v="1419" actId="478"/>
          <ac:picMkLst>
            <pc:docMk/>
            <pc:sldMk cId="2978942707" sldId="1335"/>
            <ac:picMk id="29" creationId="{209FA9D5-0466-65DD-0CB1-CB32E3812880}"/>
          </ac:picMkLst>
        </pc:picChg>
        <pc:picChg chg="del">
          <ac:chgData name="Hwirin Kim" userId="5c895f82-6323-4683-b5d3-0ce7f158b951" providerId="ADAL" clId="{30589F0A-A739-4995-9181-FE0862557E43}" dt="2023-05-11T11:04:58.843" v="1422" actId="478"/>
          <ac:picMkLst>
            <pc:docMk/>
            <pc:sldMk cId="2978942707" sldId="1335"/>
            <ac:picMk id="30" creationId="{CF8FEBC2-0C24-87EF-3B34-412990CF299F}"/>
          </ac:picMkLst>
        </pc:picChg>
        <pc:picChg chg="del">
          <ac:chgData name="Hwirin Kim" userId="5c895f82-6323-4683-b5d3-0ce7f158b951" providerId="ADAL" clId="{30589F0A-A739-4995-9181-FE0862557E43}" dt="2023-05-11T11:04:58.843" v="1422" actId="478"/>
          <ac:picMkLst>
            <pc:docMk/>
            <pc:sldMk cId="2978942707" sldId="1335"/>
            <ac:picMk id="31" creationId="{1AF7A653-4BB3-E090-56D3-0D068EA6F29F}"/>
          </ac:picMkLst>
        </pc:picChg>
        <pc:picChg chg="del">
          <ac:chgData name="Hwirin Kim" userId="5c895f82-6323-4683-b5d3-0ce7f158b951" providerId="ADAL" clId="{30589F0A-A739-4995-9181-FE0862557E43}" dt="2023-05-11T11:04:58.843" v="1422" actId="478"/>
          <ac:picMkLst>
            <pc:docMk/>
            <pc:sldMk cId="2978942707" sldId="1335"/>
            <ac:picMk id="32" creationId="{F4AB78D7-B4FF-4ECF-3520-CB35C2B694F4}"/>
          </ac:picMkLst>
        </pc:picChg>
      </pc:sldChg>
      <pc:sldChg chg="modSp">
        <pc:chgData name="Hwirin Kim" userId="5c895f82-6323-4683-b5d3-0ce7f158b951" providerId="ADAL" clId="{30589F0A-A739-4995-9181-FE0862557E43}" dt="2023-05-11T08:52:27.921" v="3" actId="20578"/>
        <pc:sldMkLst>
          <pc:docMk/>
          <pc:sldMk cId="2866996583" sldId="1341"/>
        </pc:sldMkLst>
        <pc:spChg chg="mod">
          <ac:chgData name="Hwirin Kim" userId="5c895f82-6323-4683-b5d3-0ce7f158b951" providerId="ADAL" clId="{30589F0A-A739-4995-9181-FE0862557E43}" dt="2023-05-11T08:52:27.921" v="3" actId="20578"/>
          <ac:spMkLst>
            <pc:docMk/>
            <pc:sldMk cId="2866996583" sldId="1341"/>
            <ac:spMk id="14" creationId="{A427E7D5-3B68-3656-84AF-10AEC66D8AD4}"/>
          </ac:spMkLst>
        </pc:spChg>
      </pc:sldChg>
      <pc:sldChg chg="addSp delSp modSp add del mod ord">
        <pc:chgData name="Hwirin Kim" userId="5c895f82-6323-4683-b5d3-0ce7f158b951" providerId="ADAL" clId="{30589F0A-A739-4995-9181-FE0862557E43}" dt="2023-05-11T10:37:41.220" v="1190" actId="47"/>
        <pc:sldMkLst>
          <pc:docMk/>
          <pc:sldMk cId="3560589926" sldId="1342"/>
        </pc:sldMkLst>
        <pc:spChg chg="add del mod">
          <ac:chgData name="Hwirin Kim" userId="5c895f82-6323-4683-b5d3-0ce7f158b951" providerId="ADAL" clId="{30589F0A-A739-4995-9181-FE0862557E43}" dt="2023-05-11T09:34:55.454" v="315"/>
          <ac:spMkLst>
            <pc:docMk/>
            <pc:sldMk cId="3560589926" sldId="1342"/>
            <ac:spMk id="2" creationId="{BE84A4CE-37F2-3FA3-0EE3-21155AE2CC9D}"/>
          </ac:spMkLst>
        </pc:spChg>
        <pc:spChg chg="add del mod">
          <ac:chgData name="Hwirin Kim" userId="5c895f82-6323-4683-b5d3-0ce7f158b951" providerId="ADAL" clId="{30589F0A-A739-4995-9181-FE0862557E43}" dt="2023-05-11T09:34:55.454" v="315"/>
          <ac:spMkLst>
            <pc:docMk/>
            <pc:sldMk cId="3560589926" sldId="1342"/>
            <ac:spMk id="3" creationId="{80512555-75B0-4EE4-B649-B964939B17CB}"/>
          </ac:spMkLst>
        </pc:spChg>
        <pc:spChg chg="mod">
          <ac:chgData name="Hwirin Kim" userId="5c895f82-6323-4683-b5d3-0ce7f158b951" providerId="ADAL" clId="{30589F0A-A739-4995-9181-FE0862557E43}" dt="2023-05-11T10:12:52.263" v="825" actId="20577"/>
          <ac:spMkLst>
            <pc:docMk/>
            <pc:sldMk cId="3560589926" sldId="1342"/>
            <ac:spMk id="7" creationId="{F1E5A025-DDA2-AD90-1FDF-CE6B8E0DF857}"/>
          </ac:spMkLst>
        </pc:spChg>
        <pc:spChg chg="mod">
          <ac:chgData name="Hwirin Kim" userId="5c895f82-6323-4683-b5d3-0ce7f158b951" providerId="ADAL" clId="{30589F0A-A739-4995-9181-FE0862557E43}" dt="2023-05-11T09:28:53.927" v="241" actId="108"/>
          <ac:spMkLst>
            <pc:docMk/>
            <pc:sldMk cId="3560589926" sldId="1342"/>
            <ac:spMk id="15" creationId="{29CCA19C-339A-3362-6038-4970D2A4F277}"/>
          </ac:spMkLst>
        </pc:spChg>
        <pc:picChg chg="add del mod">
          <ac:chgData name="Hwirin Kim" userId="5c895f82-6323-4683-b5d3-0ce7f158b951" providerId="ADAL" clId="{30589F0A-A739-4995-9181-FE0862557E43}" dt="2023-05-11T10:03:01.369" v="748" actId="478"/>
          <ac:picMkLst>
            <pc:docMk/>
            <pc:sldMk cId="3560589926" sldId="1342"/>
            <ac:picMk id="8" creationId="{5DD5556F-DBF6-2355-5A0F-59EFCAE023DE}"/>
          </ac:picMkLst>
        </pc:picChg>
        <pc:picChg chg="add del mod">
          <ac:chgData name="Hwirin Kim" userId="5c895f82-6323-4683-b5d3-0ce7f158b951" providerId="ADAL" clId="{30589F0A-A739-4995-9181-FE0862557E43}" dt="2023-05-11T10:03:42.423" v="753" actId="478"/>
          <ac:picMkLst>
            <pc:docMk/>
            <pc:sldMk cId="3560589926" sldId="1342"/>
            <ac:picMk id="10" creationId="{16225E46-F327-621B-DC2D-1F6337E94E13}"/>
          </ac:picMkLst>
        </pc:picChg>
        <pc:picChg chg="add del mod">
          <ac:chgData name="Hwirin Kim" userId="5c895f82-6323-4683-b5d3-0ce7f158b951" providerId="ADAL" clId="{30589F0A-A739-4995-9181-FE0862557E43}" dt="2023-05-11T10:08:50.066" v="780" actId="478"/>
          <ac:picMkLst>
            <pc:docMk/>
            <pc:sldMk cId="3560589926" sldId="1342"/>
            <ac:picMk id="12" creationId="{8EF62F91-FACE-795B-9200-F214806E6FDE}"/>
          </ac:picMkLst>
        </pc:picChg>
        <pc:picChg chg="add del">
          <ac:chgData name="Hwirin Kim" userId="5c895f82-6323-4683-b5d3-0ce7f158b951" providerId="ADAL" clId="{30589F0A-A739-4995-9181-FE0862557E43}" dt="2023-05-11T10:04:50.915" v="761" actId="478"/>
          <ac:picMkLst>
            <pc:docMk/>
            <pc:sldMk cId="3560589926" sldId="1342"/>
            <ac:picMk id="14" creationId="{ECE19BA2-78F4-7444-5781-1AD79241957D}"/>
          </ac:picMkLst>
        </pc:picChg>
        <pc:picChg chg="add del mod">
          <ac:chgData name="Hwirin Kim" userId="5c895f82-6323-4683-b5d3-0ce7f158b951" providerId="ADAL" clId="{30589F0A-A739-4995-9181-FE0862557E43}" dt="2023-05-11T10:08:38.270" v="773" actId="478"/>
          <ac:picMkLst>
            <pc:docMk/>
            <pc:sldMk cId="3560589926" sldId="1342"/>
            <ac:picMk id="17" creationId="{86CE2079-F7BC-B08F-7F3F-9BC60EDA0A28}"/>
          </ac:picMkLst>
        </pc:picChg>
        <pc:picChg chg="add del mod">
          <ac:chgData name="Hwirin Kim" userId="5c895f82-6323-4683-b5d3-0ce7f158b951" providerId="ADAL" clId="{30589F0A-A739-4995-9181-FE0862557E43}" dt="2023-05-11T10:11:45.750" v="791" actId="478"/>
          <ac:picMkLst>
            <pc:docMk/>
            <pc:sldMk cId="3560589926" sldId="1342"/>
            <ac:picMk id="19" creationId="{5FEE4378-6649-26B1-D283-67E94E844751}"/>
          </ac:picMkLst>
        </pc:picChg>
        <pc:picChg chg="add mod">
          <ac:chgData name="Hwirin Kim" userId="5c895f82-6323-4683-b5d3-0ce7f158b951" providerId="ADAL" clId="{30589F0A-A739-4995-9181-FE0862557E43}" dt="2023-05-11T10:12:38.377" v="796" actId="1076"/>
          <ac:picMkLst>
            <pc:docMk/>
            <pc:sldMk cId="3560589926" sldId="1342"/>
            <ac:picMk id="20" creationId="{751A799E-EE98-5A67-9F7D-CCB237BD0A5D}"/>
          </ac:picMkLst>
        </pc:picChg>
        <pc:picChg chg="add del mod">
          <ac:chgData name="Hwirin Kim" userId="5c895f82-6323-4683-b5d3-0ce7f158b951" providerId="ADAL" clId="{30589F0A-A739-4995-9181-FE0862557E43}" dt="2023-05-11T10:02:59.002" v="747" actId="478"/>
          <ac:picMkLst>
            <pc:docMk/>
            <pc:sldMk cId="3560589926" sldId="1342"/>
            <ac:picMk id="2050" creationId="{3FC7B13F-D9E0-8BCE-7C67-F78901691EC2}"/>
          </ac:picMkLst>
        </pc:picChg>
        <pc:picChg chg="add mod">
          <ac:chgData name="Hwirin Kim" userId="5c895f82-6323-4683-b5d3-0ce7f158b951" providerId="ADAL" clId="{30589F0A-A739-4995-9181-FE0862557E43}" dt="2023-05-11T10:12:43.098" v="798" actId="1076"/>
          <ac:picMkLst>
            <pc:docMk/>
            <pc:sldMk cId="3560589926" sldId="1342"/>
            <ac:picMk id="2052" creationId="{D6081E74-C1FB-B3AE-E9A8-D6FB8F9D9C77}"/>
          </ac:picMkLst>
        </pc:picChg>
      </pc:sldChg>
      <pc:sldChg chg="del">
        <pc:chgData name="Hwirin Kim" userId="5c895f82-6323-4683-b5d3-0ce7f158b951" providerId="ADAL" clId="{30589F0A-A739-4995-9181-FE0862557E43}" dt="2023-05-11T08:52:10.458" v="1" actId="47"/>
        <pc:sldMkLst>
          <pc:docMk/>
          <pc:sldMk cId="1153509124" sldId="1343"/>
        </pc:sldMkLst>
      </pc:sldChg>
      <pc:sldChg chg="addSp delSp modSp add mod">
        <pc:chgData name="Hwirin Kim" userId="5c895f82-6323-4683-b5d3-0ce7f158b951" providerId="ADAL" clId="{30589F0A-A739-4995-9181-FE0862557E43}" dt="2023-05-11T10:51:45.680" v="1357" actId="14100"/>
        <pc:sldMkLst>
          <pc:docMk/>
          <pc:sldMk cId="3804998264" sldId="1343"/>
        </pc:sldMkLst>
        <pc:spChg chg="add mod">
          <ac:chgData name="Hwirin Kim" userId="5c895f82-6323-4683-b5d3-0ce7f158b951" providerId="ADAL" clId="{30589F0A-A739-4995-9181-FE0862557E43}" dt="2023-05-11T10:48:46.017" v="1286"/>
          <ac:spMkLst>
            <pc:docMk/>
            <pc:sldMk cId="3804998264" sldId="1343"/>
            <ac:spMk id="2" creationId="{E79FBB4E-453F-67BA-88F3-9112B10772C4}"/>
          </ac:spMkLst>
        </pc:spChg>
        <pc:spChg chg="mod">
          <ac:chgData name="Hwirin Kim" userId="5c895f82-6323-4683-b5d3-0ce7f158b951" providerId="ADAL" clId="{30589F0A-A739-4995-9181-FE0862557E43}" dt="2023-05-11T10:37:24.886" v="1185" actId="1076"/>
          <ac:spMkLst>
            <pc:docMk/>
            <pc:sldMk cId="3804998264" sldId="1343"/>
            <ac:spMk id="7" creationId="{F1E5A025-DDA2-AD90-1FDF-CE6B8E0DF857}"/>
          </ac:spMkLst>
        </pc:spChg>
        <pc:spChg chg="del mod">
          <ac:chgData name="Hwirin Kim" userId="5c895f82-6323-4683-b5d3-0ce7f158b951" providerId="ADAL" clId="{30589F0A-A739-4995-9181-FE0862557E43}" dt="2023-05-11T10:48:45.455" v="1285" actId="478"/>
          <ac:spMkLst>
            <pc:docMk/>
            <pc:sldMk cId="3804998264" sldId="1343"/>
            <ac:spMk id="15" creationId="{29CCA19C-339A-3362-6038-4970D2A4F277}"/>
          </ac:spMkLst>
        </pc:spChg>
        <pc:picChg chg="add mod">
          <ac:chgData name="Hwirin Kim" userId="5c895f82-6323-4683-b5d3-0ce7f158b951" providerId="ADAL" clId="{30589F0A-A739-4995-9181-FE0862557E43}" dt="2023-05-11T10:51:42.392" v="1355" actId="14100"/>
          <ac:picMkLst>
            <pc:docMk/>
            <pc:sldMk cId="3804998264" sldId="1343"/>
            <ac:picMk id="5" creationId="{80B8065C-51AB-F894-82A6-4CA3E0F1BB08}"/>
          </ac:picMkLst>
        </pc:picChg>
        <pc:picChg chg="mod">
          <ac:chgData name="Hwirin Kim" userId="5c895f82-6323-4683-b5d3-0ce7f158b951" providerId="ADAL" clId="{30589F0A-A739-4995-9181-FE0862557E43}" dt="2023-05-11T10:51:45.680" v="1357" actId="14100"/>
          <ac:picMkLst>
            <pc:docMk/>
            <pc:sldMk cId="3804998264" sldId="1343"/>
            <ac:picMk id="20" creationId="{751A799E-EE98-5A67-9F7D-CCB237BD0A5D}"/>
          </ac:picMkLst>
        </pc:picChg>
        <pc:picChg chg="del mod">
          <ac:chgData name="Hwirin Kim" userId="5c895f82-6323-4683-b5d3-0ce7f158b951" providerId="ADAL" clId="{30589F0A-A739-4995-9181-FE0862557E43}" dt="2023-05-11T10:51:09.033" v="1348" actId="478"/>
          <ac:picMkLst>
            <pc:docMk/>
            <pc:sldMk cId="3804998264" sldId="1343"/>
            <ac:picMk id="2052" creationId="{D6081E74-C1FB-B3AE-E9A8-D6FB8F9D9C77}"/>
          </ac:picMkLst>
        </pc:picChg>
      </pc:sldChg>
      <pc:sldChg chg="delSp modSp add del mod">
        <pc:chgData name="Hwirin Kim" userId="5c895f82-6323-4683-b5d3-0ce7f158b951" providerId="ADAL" clId="{30589F0A-A739-4995-9181-FE0862557E43}" dt="2023-05-11T10:48:52.667" v="1287" actId="47"/>
        <pc:sldMkLst>
          <pc:docMk/>
          <pc:sldMk cId="3542226113" sldId="1344"/>
        </pc:sldMkLst>
        <pc:spChg chg="mod">
          <ac:chgData name="Hwirin Kim" userId="5c895f82-6323-4683-b5d3-0ce7f158b951" providerId="ADAL" clId="{30589F0A-A739-4995-9181-FE0862557E43}" dt="2023-05-11T10:45:46.016" v="1246" actId="6549"/>
          <ac:spMkLst>
            <pc:docMk/>
            <pc:sldMk cId="3542226113" sldId="1344"/>
            <ac:spMk id="7" creationId="{F1E5A025-DDA2-AD90-1FDF-CE6B8E0DF857}"/>
          </ac:spMkLst>
        </pc:spChg>
        <pc:picChg chg="del">
          <ac:chgData name="Hwirin Kim" userId="5c895f82-6323-4683-b5d3-0ce7f158b951" providerId="ADAL" clId="{30589F0A-A739-4995-9181-FE0862557E43}" dt="2023-05-11T10:36:51.330" v="1083" actId="478"/>
          <ac:picMkLst>
            <pc:docMk/>
            <pc:sldMk cId="3542226113" sldId="1344"/>
            <ac:picMk id="20" creationId="{751A799E-EE98-5A67-9F7D-CCB237BD0A5D}"/>
          </ac:picMkLst>
        </pc:picChg>
        <pc:picChg chg="del">
          <ac:chgData name="Hwirin Kim" userId="5c895f82-6323-4683-b5d3-0ce7f158b951" providerId="ADAL" clId="{30589F0A-A739-4995-9181-FE0862557E43}" dt="2023-05-11T10:36:51.330" v="1083" actId="478"/>
          <ac:picMkLst>
            <pc:docMk/>
            <pc:sldMk cId="3542226113" sldId="1344"/>
            <ac:picMk id="2052" creationId="{D6081E74-C1FB-B3AE-E9A8-D6FB8F9D9C77}"/>
          </ac:picMkLst>
        </pc:picChg>
      </pc:sldChg>
      <pc:sldChg chg="modSp add mod">
        <pc:chgData name="Hwirin Kim" userId="5c895f82-6323-4683-b5d3-0ce7f158b951" providerId="ADAL" clId="{30589F0A-A739-4995-9181-FE0862557E43}" dt="2023-05-11T10:58:27.402" v="1378" actId="255"/>
        <pc:sldMkLst>
          <pc:docMk/>
          <pc:sldMk cId="1252393634" sldId="1345"/>
        </pc:sldMkLst>
        <pc:spChg chg="mod">
          <ac:chgData name="Hwirin Kim" userId="5c895f82-6323-4683-b5d3-0ce7f158b951" providerId="ADAL" clId="{30589F0A-A739-4995-9181-FE0862557E43}" dt="2023-05-11T10:58:27.402" v="1378" actId="255"/>
          <ac:spMkLst>
            <pc:docMk/>
            <pc:sldMk cId="1252393634" sldId="1345"/>
            <ac:spMk id="7" creationId="{F1E5A025-DDA2-AD90-1FDF-CE6B8E0DF857}"/>
          </ac:spMkLst>
        </pc:spChg>
        <pc:spChg chg="mod">
          <ac:chgData name="Hwirin Kim" userId="5c895f82-6323-4683-b5d3-0ce7f158b951" providerId="ADAL" clId="{30589F0A-A739-4995-9181-FE0862557E43}" dt="2023-05-11T10:46:47.075" v="1273" actId="255"/>
          <ac:spMkLst>
            <pc:docMk/>
            <pc:sldMk cId="1252393634" sldId="1345"/>
            <ac:spMk id="15" creationId="{29CCA19C-339A-3362-6038-4970D2A4F277}"/>
          </ac:spMkLst>
        </pc:spChg>
      </pc:sldChg>
    </pc:docChg>
  </pc:docChgLst>
  <pc:docChgLst>
    <pc:chgData name="Hwirin Kim" userId="S::hkim@wmo.int::5c895f82-6323-4683-b5d3-0ce7f158b951" providerId="AD" clId="Web-{63F63467-6F18-5905-799D-DCF1DB41EE47}"/>
    <pc:docChg chg="delSld">
      <pc:chgData name="Hwirin Kim" userId="S::hkim@wmo.int::5c895f82-6323-4683-b5d3-0ce7f158b951" providerId="AD" clId="Web-{63F63467-6F18-5905-799D-DCF1DB41EE47}" dt="2023-05-29T11:28:27.014" v="0"/>
      <pc:docMkLst>
        <pc:docMk/>
      </pc:docMkLst>
      <pc:sldChg chg="del">
        <pc:chgData name="Hwirin Kim" userId="S::hkim@wmo.int::5c895f82-6323-4683-b5d3-0ce7f158b951" providerId="AD" clId="Web-{63F63467-6F18-5905-799D-DCF1DB41EE47}" dt="2023-05-29T11:28:27.014" v="0"/>
        <pc:sldMkLst>
          <pc:docMk/>
          <pc:sldMk cId="821029298" sldId="1352"/>
        </pc:sldMkLst>
      </pc:sldChg>
    </pc:docChg>
  </pc:docChgLst>
  <pc:docChgLst>
    <pc:chgData name="Hwirin Kim" userId="5c895f82-6323-4683-b5d3-0ce7f158b951" providerId="ADAL" clId="{BABC466C-CCD5-4CF0-83BF-0D3F13199C82}"/>
    <pc:docChg chg="undo redo custSel addSld delSld modSld">
      <pc:chgData name="Hwirin Kim" userId="5c895f82-6323-4683-b5d3-0ce7f158b951" providerId="ADAL" clId="{BABC466C-CCD5-4CF0-83BF-0D3F13199C82}" dt="2023-05-15T18:04:38.718" v="3417" actId="1076"/>
      <pc:docMkLst>
        <pc:docMk/>
      </pc:docMkLst>
      <pc:sldChg chg="modSp mod">
        <pc:chgData name="Hwirin Kim" userId="5c895f82-6323-4683-b5d3-0ce7f158b951" providerId="ADAL" clId="{BABC466C-CCD5-4CF0-83BF-0D3F13199C82}" dt="2023-05-14T19:10:28.571" v="160" actId="20577"/>
        <pc:sldMkLst>
          <pc:docMk/>
          <pc:sldMk cId="2407453147" sldId="1316"/>
        </pc:sldMkLst>
        <pc:spChg chg="mod">
          <ac:chgData name="Hwirin Kim" userId="5c895f82-6323-4683-b5d3-0ce7f158b951" providerId="ADAL" clId="{BABC466C-CCD5-4CF0-83BF-0D3F13199C82}" dt="2023-05-14T19:09:47.168" v="153" actId="1076"/>
          <ac:spMkLst>
            <pc:docMk/>
            <pc:sldMk cId="2407453147" sldId="1316"/>
            <ac:spMk id="2" creationId="{2034BF86-9D88-8D8C-FE61-80F08937FB69}"/>
          </ac:spMkLst>
        </pc:spChg>
        <pc:spChg chg="mod">
          <ac:chgData name="Hwirin Kim" userId="5c895f82-6323-4683-b5d3-0ce7f158b951" providerId="ADAL" clId="{BABC466C-CCD5-4CF0-83BF-0D3F13199C82}" dt="2023-05-14T19:10:28.571" v="160" actId="20577"/>
          <ac:spMkLst>
            <pc:docMk/>
            <pc:sldMk cId="2407453147" sldId="1316"/>
            <ac:spMk id="6" creationId="{AFA85EA4-FE62-845E-D061-256DB394015C}"/>
          </ac:spMkLst>
        </pc:spChg>
        <pc:spChg chg="mod">
          <ac:chgData name="Hwirin Kim" userId="5c895f82-6323-4683-b5d3-0ce7f158b951" providerId="ADAL" clId="{BABC466C-CCD5-4CF0-83BF-0D3F13199C82}" dt="2023-05-14T19:10:09.808" v="157" actId="1076"/>
          <ac:spMkLst>
            <pc:docMk/>
            <pc:sldMk cId="2407453147" sldId="1316"/>
            <ac:spMk id="7" creationId="{8E57B435-E103-FA38-3821-CC259E9E1EAC}"/>
          </ac:spMkLst>
        </pc:spChg>
      </pc:sldChg>
      <pc:sldChg chg="del">
        <pc:chgData name="Hwirin Kim" userId="5c895f82-6323-4683-b5d3-0ce7f158b951" providerId="ADAL" clId="{BABC466C-CCD5-4CF0-83BF-0D3F13199C82}" dt="2023-05-14T20:22:58.573" v="2894" actId="47"/>
        <pc:sldMkLst>
          <pc:docMk/>
          <pc:sldMk cId="2222658772" sldId="1319"/>
        </pc:sldMkLst>
      </pc:sldChg>
      <pc:sldChg chg="delSp modSp del mod">
        <pc:chgData name="Hwirin Kim" userId="5c895f82-6323-4683-b5d3-0ce7f158b951" providerId="ADAL" clId="{BABC466C-CCD5-4CF0-83BF-0D3F13199C82}" dt="2023-05-14T19:52:32.602" v="2306" actId="47"/>
        <pc:sldMkLst>
          <pc:docMk/>
          <pc:sldMk cId="1860899344" sldId="1327"/>
        </pc:sldMkLst>
        <pc:spChg chg="mod">
          <ac:chgData name="Hwirin Kim" userId="5c895f82-6323-4683-b5d3-0ce7f158b951" providerId="ADAL" clId="{BABC466C-CCD5-4CF0-83BF-0D3F13199C82}" dt="2023-05-14T19:51:35.477" v="2305" actId="14100"/>
          <ac:spMkLst>
            <pc:docMk/>
            <pc:sldMk cId="1860899344" sldId="1327"/>
            <ac:spMk id="14" creationId="{A427E7D5-3B68-3656-84AF-10AEC66D8AD4}"/>
          </ac:spMkLst>
        </pc:spChg>
        <pc:picChg chg="del mod">
          <ac:chgData name="Hwirin Kim" userId="5c895f82-6323-4683-b5d3-0ce7f158b951" providerId="ADAL" clId="{BABC466C-CCD5-4CF0-83BF-0D3F13199C82}" dt="2023-05-14T19:51:29.198" v="2303" actId="478"/>
          <ac:picMkLst>
            <pc:docMk/>
            <pc:sldMk cId="1860899344" sldId="1327"/>
            <ac:picMk id="3" creationId="{A569164D-BF9B-E279-1708-C69BBB36EA0C}"/>
          </ac:picMkLst>
        </pc:picChg>
        <pc:picChg chg="del">
          <ac:chgData name="Hwirin Kim" userId="5c895f82-6323-4683-b5d3-0ce7f158b951" providerId="ADAL" clId="{BABC466C-CCD5-4CF0-83BF-0D3F13199C82}" dt="2023-05-14T19:51:27.041" v="2300" actId="478"/>
          <ac:picMkLst>
            <pc:docMk/>
            <pc:sldMk cId="1860899344" sldId="1327"/>
            <ac:picMk id="8" creationId="{73ADBB68-CFC2-20B0-A115-83828DFCF19D}"/>
          </ac:picMkLst>
        </pc:picChg>
        <pc:picChg chg="del">
          <ac:chgData name="Hwirin Kim" userId="5c895f82-6323-4683-b5d3-0ce7f158b951" providerId="ADAL" clId="{BABC466C-CCD5-4CF0-83BF-0D3F13199C82}" dt="2023-05-14T19:51:28.186" v="2301" actId="478"/>
          <ac:picMkLst>
            <pc:docMk/>
            <pc:sldMk cId="1860899344" sldId="1327"/>
            <ac:picMk id="1026" creationId="{97768ED4-14E4-332A-0E0F-239824C30BF1}"/>
          </ac:picMkLst>
        </pc:picChg>
      </pc:sldChg>
      <pc:sldChg chg="del">
        <pc:chgData name="Hwirin Kim" userId="5c895f82-6323-4683-b5d3-0ce7f158b951" providerId="ADAL" clId="{BABC466C-CCD5-4CF0-83BF-0D3F13199C82}" dt="2023-05-14T20:08:45.409" v="2679" actId="47"/>
        <pc:sldMkLst>
          <pc:docMk/>
          <pc:sldMk cId="21933724" sldId="1328"/>
        </pc:sldMkLst>
      </pc:sldChg>
      <pc:sldChg chg="addSp modSp mod">
        <pc:chgData name="Hwirin Kim" userId="5c895f82-6323-4683-b5d3-0ce7f158b951" providerId="ADAL" clId="{BABC466C-CCD5-4CF0-83BF-0D3F13199C82}" dt="2023-05-14T20:06:08.973" v="2667" actId="1076"/>
        <pc:sldMkLst>
          <pc:docMk/>
          <pc:sldMk cId="1328618291" sldId="1333"/>
        </pc:sldMkLst>
        <pc:spChg chg="mod">
          <ac:chgData name="Hwirin Kim" userId="5c895f82-6323-4683-b5d3-0ce7f158b951" providerId="ADAL" clId="{BABC466C-CCD5-4CF0-83BF-0D3F13199C82}" dt="2023-05-14T20:00:46.652" v="2656" actId="20577"/>
          <ac:spMkLst>
            <pc:docMk/>
            <pc:sldMk cId="1328618291" sldId="1333"/>
            <ac:spMk id="7" creationId="{F1E5A025-DDA2-AD90-1FDF-CE6B8E0DF857}"/>
          </ac:spMkLst>
        </pc:spChg>
        <pc:spChg chg="mod">
          <ac:chgData name="Hwirin Kim" userId="5c895f82-6323-4683-b5d3-0ce7f158b951" providerId="ADAL" clId="{BABC466C-CCD5-4CF0-83BF-0D3F13199C82}" dt="2023-05-14T19:21:11.162" v="562" actId="255"/>
          <ac:spMkLst>
            <pc:docMk/>
            <pc:sldMk cId="1328618291" sldId="1333"/>
            <ac:spMk id="15" creationId="{29CCA19C-339A-3362-6038-4970D2A4F277}"/>
          </ac:spMkLst>
        </pc:spChg>
        <pc:picChg chg="add mod modCrop">
          <ac:chgData name="Hwirin Kim" userId="5c895f82-6323-4683-b5d3-0ce7f158b951" providerId="ADAL" clId="{BABC466C-CCD5-4CF0-83BF-0D3F13199C82}" dt="2023-05-14T20:06:08.973" v="2667" actId="1076"/>
          <ac:picMkLst>
            <pc:docMk/>
            <pc:sldMk cId="1328618291" sldId="1333"/>
            <ac:picMk id="3" creationId="{97F41F94-C021-BBA2-6918-E4D249CF6C50}"/>
          </ac:picMkLst>
        </pc:picChg>
      </pc:sldChg>
      <pc:sldChg chg="addSp modSp mod">
        <pc:chgData name="Hwirin Kim" userId="5c895f82-6323-4683-b5d3-0ce7f158b951" providerId="ADAL" clId="{BABC466C-CCD5-4CF0-83BF-0D3F13199C82}" dt="2023-05-14T20:22:47.520" v="2893" actId="1076"/>
        <pc:sldMkLst>
          <pc:docMk/>
          <pc:sldMk cId="2978942707" sldId="1335"/>
        </pc:sldMkLst>
        <pc:spChg chg="mod">
          <ac:chgData name="Hwirin Kim" userId="5c895f82-6323-4683-b5d3-0ce7f158b951" providerId="ADAL" clId="{BABC466C-CCD5-4CF0-83BF-0D3F13199C82}" dt="2023-05-14T20:09:47.603" v="2745" actId="1076"/>
          <ac:spMkLst>
            <pc:docMk/>
            <pc:sldMk cId="2978942707" sldId="1335"/>
            <ac:spMk id="2" creationId="{69B6F112-A516-30F3-CDFC-4E340C1A0829}"/>
          </ac:spMkLst>
        </pc:spChg>
        <pc:spChg chg="mod">
          <ac:chgData name="Hwirin Kim" userId="5c895f82-6323-4683-b5d3-0ce7f158b951" providerId="ADAL" clId="{BABC466C-CCD5-4CF0-83BF-0D3F13199C82}" dt="2023-05-14T20:09:33.468" v="2744" actId="1076"/>
          <ac:spMkLst>
            <pc:docMk/>
            <pc:sldMk cId="2978942707" sldId="1335"/>
            <ac:spMk id="3" creationId="{34E338B7-8C26-EFA5-12CD-F67FE3140E0D}"/>
          </ac:spMkLst>
        </pc:spChg>
        <pc:spChg chg="mod">
          <ac:chgData name="Hwirin Kim" userId="5c895f82-6323-4683-b5d3-0ce7f158b951" providerId="ADAL" clId="{BABC466C-CCD5-4CF0-83BF-0D3F13199C82}" dt="2023-05-14T20:19:22.123" v="2869" actId="6549"/>
          <ac:spMkLst>
            <pc:docMk/>
            <pc:sldMk cId="2978942707" sldId="1335"/>
            <ac:spMk id="7" creationId="{784229DE-4969-9683-6E4D-F5ABF3EBC1FD}"/>
          </ac:spMkLst>
        </pc:spChg>
        <pc:spChg chg="add mod">
          <ac:chgData name="Hwirin Kim" userId="5c895f82-6323-4683-b5d3-0ce7f158b951" providerId="ADAL" clId="{BABC466C-CCD5-4CF0-83BF-0D3F13199C82}" dt="2023-05-14T20:22:47.520" v="2893" actId="1076"/>
          <ac:spMkLst>
            <pc:docMk/>
            <pc:sldMk cId="2978942707" sldId="1335"/>
            <ac:spMk id="8" creationId="{D630D21F-2FD3-BB8E-E76A-73EC0AA66ABF}"/>
          </ac:spMkLst>
        </pc:spChg>
        <pc:spChg chg="mod">
          <ac:chgData name="Hwirin Kim" userId="5c895f82-6323-4683-b5d3-0ce7f158b951" providerId="ADAL" clId="{BABC466C-CCD5-4CF0-83BF-0D3F13199C82}" dt="2023-05-14T20:19:56.943" v="2871" actId="1076"/>
          <ac:spMkLst>
            <pc:docMk/>
            <pc:sldMk cId="2978942707" sldId="1335"/>
            <ac:spMk id="37" creationId="{940F49F6-1AE8-F662-0D86-6E249F35E4FA}"/>
          </ac:spMkLst>
        </pc:spChg>
      </pc:sldChg>
      <pc:sldChg chg="modSp mod">
        <pc:chgData name="Hwirin Kim" userId="5c895f82-6323-4683-b5d3-0ce7f158b951" providerId="ADAL" clId="{BABC466C-CCD5-4CF0-83BF-0D3F13199C82}" dt="2023-05-14T19:20:24.161" v="541" actId="20577"/>
        <pc:sldMkLst>
          <pc:docMk/>
          <pc:sldMk cId="2866996583" sldId="1341"/>
        </pc:sldMkLst>
        <pc:spChg chg="mod">
          <ac:chgData name="Hwirin Kim" userId="5c895f82-6323-4683-b5d3-0ce7f158b951" providerId="ADAL" clId="{BABC466C-CCD5-4CF0-83BF-0D3F13199C82}" dt="2023-05-14T19:20:24.161" v="541" actId="20577"/>
          <ac:spMkLst>
            <pc:docMk/>
            <pc:sldMk cId="2866996583" sldId="1341"/>
            <ac:spMk id="14" creationId="{A427E7D5-3B68-3656-84AF-10AEC66D8AD4}"/>
          </ac:spMkLst>
        </pc:spChg>
      </pc:sldChg>
      <pc:sldChg chg="addSp delSp modSp mod">
        <pc:chgData name="Hwirin Kim" userId="5c895f82-6323-4683-b5d3-0ce7f158b951" providerId="ADAL" clId="{BABC466C-CCD5-4CF0-83BF-0D3F13199C82}" dt="2023-05-14T20:49:37.995" v="3211" actId="1035"/>
        <pc:sldMkLst>
          <pc:docMk/>
          <pc:sldMk cId="3804998264" sldId="1343"/>
        </pc:sldMkLst>
        <pc:spChg chg="mod">
          <ac:chgData name="Hwirin Kim" userId="5c895f82-6323-4683-b5d3-0ce7f158b951" providerId="ADAL" clId="{BABC466C-CCD5-4CF0-83BF-0D3F13199C82}" dt="2023-05-14T20:08:18.617" v="2677" actId="122"/>
          <ac:spMkLst>
            <pc:docMk/>
            <pc:sldMk cId="3804998264" sldId="1343"/>
            <ac:spMk id="2" creationId="{E79FBB4E-453F-67BA-88F3-9112B10772C4}"/>
          </ac:spMkLst>
        </pc:spChg>
        <pc:spChg chg="add mod">
          <ac:chgData name="Hwirin Kim" userId="5c895f82-6323-4683-b5d3-0ce7f158b951" providerId="ADAL" clId="{BABC466C-CCD5-4CF0-83BF-0D3F13199C82}" dt="2023-05-14T20:49:37.995" v="3211" actId="1035"/>
          <ac:spMkLst>
            <pc:docMk/>
            <pc:sldMk cId="3804998264" sldId="1343"/>
            <ac:spMk id="3" creationId="{FA590B8E-B2F7-729E-07CA-B5DB884358D8}"/>
          </ac:spMkLst>
        </pc:spChg>
        <pc:spChg chg="mod">
          <ac:chgData name="Hwirin Kim" userId="5c895f82-6323-4683-b5d3-0ce7f158b951" providerId="ADAL" clId="{BABC466C-CCD5-4CF0-83BF-0D3F13199C82}" dt="2023-05-14T20:49:28.119" v="3198" actId="1076"/>
          <ac:spMkLst>
            <pc:docMk/>
            <pc:sldMk cId="3804998264" sldId="1343"/>
            <ac:spMk id="7" creationId="{F1E5A025-DDA2-AD90-1FDF-CE6B8E0DF857}"/>
          </ac:spMkLst>
        </pc:spChg>
        <pc:spChg chg="add mod">
          <ac:chgData name="Hwirin Kim" userId="5c895f82-6323-4683-b5d3-0ce7f158b951" providerId="ADAL" clId="{BABC466C-CCD5-4CF0-83BF-0D3F13199C82}" dt="2023-05-14T20:49:37.995" v="3211" actId="1035"/>
          <ac:spMkLst>
            <pc:docMk/>
            <pc:sldMk cId="3804998264" sldId="1343"/>
            <ac:spMk id="8" creationId="{2F0BA618-BA86-6BF8-AD8F-A07CDB17F334}"/>
          </ac:spMkLst>
        </pc:spChg>
        <pc:picChg chg="del mod">
          <ac:chgData name="Hwirin Kim" userId="5c895f82-6323-4683-b5d3-0ce7f158b951" providerId="ADAL" clId="{BABC466C-CCD5-4CF0-83BF-0D3F13199C82}" dt="2023-05-14T20:08:04.274" v="2674" actId="478"/>
          <ac:picMkLst>
            <pc:docMk/>
            <pc:sldMk cId="3804998264" sldId="1343"/>
            <ac:picMk id="5" creationId="{80B8065C-51AB-F894-82A6-4CA3E0F1BB08}"/>
          </ac:picMkLst>
        </pc:picChg>
        <pc:picChg chg="del">
          <ac:chgData name="Hwirin Kim" userId="5c895f82-6323-4683-b5d3-0ce7f158b951" providerId="ADAL" clId="{BABC466C-CCD5-4CF0-83BF-0D3F13199C82}" dt="2023-05-14T20:08:05.925" v="2675" actId="478"/>
          <ac:picMkLst>
            <pc:docMk/>
            <pc:sldMk cId="3804998264" sldId="1343"/>
            <ac:picMk id="20" creationId="{751A799E-EE98-5A67-9F7D-CCB237BD0A5D}"/>
          </ac:picMkLst>
        </pc:picChg>
      </pc:sldChg>
      <pc:sldChg chg="del">
        <pc:chgData name="Hwirin Kim" userId="5c895f82-6323-4683-b5d3-0ce7f158b951" providerId="ADAL" clId="{BABC466C-CCD5-4CF0-83BF-0D3F13199C82}" dt="2023-05-14T20:08:51.966" v="2681" actId="47"/>
        <pc:sldMkLst>
          <pc:docMk/>
          <pc:sldMk cId="1252393634" sldId="1345"/>
        </pc:sldMkLst>
      </pc:sldChg>
      <pc:sldChg chg="modSp del mod">
        <pc:chgData name="Hwirin Kim" userId="5c895f82-6323-4683-b5d3-0ce7f158b951" providerId="ADAL" clId="{BABC466C-CCD5-4CF0-83BF-0D3F13199C82}" dt="2023-05-14T20:07:35.588" v="2669" actId="47"/>
        <pc:sldMkLst>
          <pc:docMk/>
          <pc:sldMk cId="313856797" sldId="1346"/>
        </pc:sldMkLst>
        <pc:picChg chg="mod">
          <ac:chgData name="Hwirin Kim" userId="5c895f82-6323-4683-b5d3-0ce7f158b951" providerId="ADAL" clId="{BABC466C-CCD5-4CF0-83BF-0D3F13199C82}" dt="2023-05-14T20:06:27.770" v="2668" actId="1076"/>
          <ac:picMkLst>
            <pc:docMk/>
            <pc:sldMk cId="313856797" sldId="1346"/>
            <ac:picMk id="3" creationId="{A569164D-BF9B-E279-1708-C69BBB36EA0C}"/>
          </ac:picMkLst>
        </pc:picChg>
      </pc:sldChg>
      <pc:sldChg chg="del">
        <pc:chgData name="Hwirin Kim" userId="5c895f82-6323-4683-b5d3-0ce7f158b951" providerId="ADAL" clId="{BABC466C-CCD5-4CF0-83BF-0D3F13199C82}" dt="2023-05-14T20:08:45.917" v="2680" actId="47"/>
        <pc:sldMkLst>
          <pc:docMk/>
          <pc:sldMk cId="1175566212" sldId="1347"/>
        </pc:sldMkLst>
      </pc:sldChg>
      <pc:sldChg chg="modSp add mod">
        <pc:chgData name="Hwirin Kim" userId="5c895f82-6323-4683-b5d3-0ce7f158b951" providerId="ADAL" clId="{BABC466C-CCD5-4CF0-83BF-0D3F13199C82}" dt="2023-05-14T20:00:22.762" v="2620" actId="20577"/>
        <pc:sldMkLst>
          <pc:docMk/>
          <pc:sldMk cId="216273129" sldId="1348"/>
        </pc:sldMkLst>
        <pc:spChg chg="mod">
          <ac:chgData name="Hwirin Kim" userId="5c895f82-6323-4683-b5d3-0ce7f158b951" providerId="ADAL" clId="{BABC466C-CCD5-4CF0-83BF-0D3F13199C82}" dt="2023-05-14T20:00:22.762" v="2620" actId="20577"/>
          <ac:spMkLst>
            <pc:docMk/>
            <pc:sldMk cId="216273129" sldId="1348"/>
            <ac:spMk id="7" creationId="{F1E5A025-DDA2-AD90-1FDF-CE6B8E0DF857}"/>
          </ac:spMkLst>
        </pc:spChg>
      </pc:sldChg>
      <pc:sldChg chg="addSp delSp modSp add mod">
        <pc:chgData name="Hwirin Kim" userId="5c895f82-6323-4683-b5d3-0ce7f158b951" providerId="ADAL" clId="{BABC466C-CCD5-4CF0-83BF-0D3F13199C82}" dt="2023-05-14T20:40:01.221" v="3031"/>
        <pc:sldMkLst>
          <pc:docMk/>
          <pc:sldMk cId="1642429132" sldId="1349"/>
        </pc:sldMkLst>
        <pc:spChg chg="add del mod">
          <ac:chgData name="Hwirin Kim" userId="5c895f82-6323-4683-b5d3-0ce7f158b951" providerId="ADAL" clId="{BABC466C-CCD5-4CF0-83BF-0D3F13199C82}" dt="2023-05-14T20:35:20.763" v="2968" actId="767"/>
          <ac:spMkLst>
            <pc:docMk/>
            <pc:sldMk cId="1642429132" sldId="1349"/>
            <ac:spMk id="3" creationId="{0642DE87-5A77-254A-1272-CFC8BCCACAA7}"/>
          </ac:spMkLst>
        </pc:spChg>
        <pc:spChg chg="mod">
          <ac:chgData name="Hwirin Kim" userId="5c895f82-6323-4683-b5d3-0ce7f158b951" providerId="ADAL" clId="{BABC466C-CCD5-4CF0-83BF-0D3F13199C82}" dt="2023-05-14T20:39:11.731" v="3012" actId="20577"/>
          <ac:spMkLst>
            <pc:docMk/>
            <pc:sldMk cId="1642429132" sldId="1349"/>
            <ac:spMk id="7" creationId="{F1E5A025-DDA2-AD90-1FDF-CE6B8E0DF857}"/>
          </ac:spMkLst>
        </pc:spChg>
        <pc:spChg chg="add mod">
          <ac:chgData name="Hwirin Kim" userId="5c895f82-6323-4683-b5d3-0ce7f158b951" providerId="ADAL" clId="{BABC466C-CCD5-4CF0-83BF-0D3F13199C82}" dt="2023-05-14T20:40:01.221" v="3031"/>
          <ac:spMkLst>
            <pc:docMk/>
            <pc:sldMk cId="1642429132" sldId="1349"/>
            <ac:spMk id="8" creationId="{C578CFD8-1B7A-A0CF-2257-1CEDDB0A2EA2}"/>
          </ac:spMkLst>
        </pc:spChg>
        <pc:spChg chg="add del">
          <ac:chgData name="Hwirin Kim" userId="5c895f82-6323-4683-b5d3-0ce7f158b951" providerId="ADAL" clId="{BABC466C-CCD5-4CF0-83BF-0D3F13199C82}" dt="2023-05-14T20:39:15.613" v="3013" actId="478"/>
          <ac:spMkLst>
            <pc:docMk/>
            <pc:sldMk cId="1642429132" sldId="1349"/>
            <ac:spMk id="9" creationId="{680D903B-A8DA-A46D-26EE-05EFA9F0D36F}"/>
          </ac:spMkLst>
        </pc:spChg>
      </pc:sldChg>
      <pc:sldChg chg="modSp add mod">
        <pc:chgData name="Hwirin Kim" userId="5c895f82-6323-4683-b5d3-0ce7f158b951" providerId="ADAL" clId="{BABC466C-CCD5-4CF0-83BF-0D3F13199C82}" dt="2023-05-14T20:24:34.186" v="2900" actId="20577"/>
        <pc:sldMkLst>
          <pc:docMk/>
          <pc:sldMk cId="1867328968" sldId="1350"/>
        </pc:sldMkLst>
        <pc:spChg chg="mod">
          <ac:chgData name="Hwirin Kim" userId="5c895f82-6323-4683-b5d3-0ce7f158b951" providerId="ADAL" clId="{BABC466C-CCD5-4CF0-83BF-0D3F13199C82}" dt="2023-05-14T20:24:03.998" v="2898" actId="20577"/>
          <ac:spMkLst>
            <pc:docMk/>
            <pc:sldMk cId="1867328968" sldId="1350"/>
            <ac:spMk id="2" creationId="{E79FBB4E-453F-67BA-88F3-9112B10772C4}"/>
          </ac:spMkLst>
        </pc:spChg>
        <pc:spChg chg="mod">
          <ac:chgData name="Hwirin Kim" userId="5c895f82-6323-4683-b5d3-0ce7f158b951" providerId="ADAL" clId="{BABC466C-CCD5-4CF0-83BF-0D3F13199C82}" dt="2023-05-14T20:24:34.186" v="2900" actId="20577"/>
          <ac:spMkLst>
            <pc:docMk/>
            <pc:sldMk cId="1867328968" sldId="1350"/>
            <ac:spMk id="7" creationId="{F1E5A025-DDA2-AD90-1FDF-CE6B8E0DF857}"/>
          </ac:spMkLst>
        </pc:spChg>
      </pc:sldChg>
      <pc:sldChg chg="addSp delSp modSp add mod">
        <pc:chgData name="Hwirin Kim" userId="5c895f82-6323-4683-b5d3-0ce7f158b951" providerId="ADAL" clId="{BABC466C-CCD5-4CF0-83BF-0D3F13199C82}" dt="2023-05-15T18:04:38.718" v="3417" actId="1076"/>
        <pc:sldMkLst>
          <pc:docMk/>
          <pc:sldMk cId="3647620873" sldId="1351"/>
        </pc:sldMkLst>
        <pc:spChg chg="add del mod">
          <ac:chgData name="Hwirin Kim" userId="5c895f82-6323-4683-b5d3-0ce7f158b951" providerId="ADAL" clId="{BABC466C-CCD5-4CF0-83BF-0D3F13199C82}" dt="2023-05-15T17:43:44.651" v="3227"/>
          <ac:spMkLst>
            <pc:docMk/>
            <pc:sldMk cId="3647620873" sldId="1351"/>
            <ac:spMk id="5" creationId="{85418F2E-CC3D-C9A3-F8DB-93A0D082051C}"/>
          </ac:spMkLst>
        </pc:spChg>
        <pc:spChg chg="mod">
          <ac:chgData name="Hwirin Kim" userId="5c895f82-6323-4683-b5d3-0ce7f158b951" providerId="ADAL" clId="{BABC466C-CCD5-4CF0-83BF-0D3F13199C82}" dt="2023-05-15T18:02:43.744" v="3362" actId="255"/>
          <ac:spMkLst>
            <pc:docMk/>
            <pc:sldMk cId="3647620873" sldId="1351"/>
            <ac:spMk id="7" creationId="{F1E5A025-DDA2-AD90-1FDF-CE6B8E0DF857}"/>
          </ac:spMkLst>
        </pc:spChg>
        <pc:spChg chg="add del mod">
          <ac:chgData name="Hwirin Kim" userId="5c895f82-6323-4683-b5d3-0ce7f158b951" providerId="ADAL" clId="{BABC466C-CCD5-4CF0-83BF-0D3F13199C82}" dt="2023-05-15T18:02:07.956" v="3352" actId="478"/>
          <ac:spMkLst>
            <pc:docMk/>
            <pc:sldMk cId="3647620873" sldId="1351"/>
            <ac:spMk id="12" creationId="{18F57809-A045-FA5B-9C2E-8E5DBC36941E}"/>
          </ac:spMkLst>
        </pc:spChg>
        <pc:spChg chg="add mod">
          <ac:chgData name="Hwirin Kim" userId="5c895f82-6323-4683-b5d3-0ce7f158b951" providerId="ADAL" clId="{BABC466C-CCD5-4CF0-83BF-0D3F13199C82}" dt="2023-05-15T18:04:21.518" v="3415" actId="20577"/>
          <ac:spMkLst>
            <pc:docMk/>
            <pc:sldMk cId="3647620873" sldId="1351"/>
            <ac:spMk id="14" creationId="{9DB25DFF-5CC7-C06F-AD33-867D97AC1370}"/>
          </ac:spMkLst>
        </pc:spChg>
        <pc:picChg chg="add mod">
          <ac:chgData name="Hwirin Kim" userId="5c895f82-6323-4683-b5d3-0ce7f158b951" providerId="ADAL" clId="{BABC466C-CCD5-4CF0-83BF-0D3F13199C82}" dt="2023-05-15T18:04:26.518" v="3416" actId="1076"/>
          <ac:picMkLst>
            <pc:docMk/>
            <pc:sldMk cId="3647620873" sldId="1351"/>
            <ac:picMk id="9" creationId="{C0EA74D0-D4BE-B403-F7C7-015D0B49A3DB}"/>
          </ac:picMkLst>
        </pc:picChg>
        <pc:picChg chg="add del mod">
          <ac:chgData name="Hwirin Kim" userId="5c895f82-6323-4683-b5d3-0ce7f158b951" providerId="ADAL" clId="{BABC466C-CCD5-4CF0-83BF-0D3F13199C82}" dt="2023-05-15T18:02:05.287" v="3351" actId="478"/>
          <ac:picMkLst>
            <pc:docMk/>
            <pc:sldMk cId="3647620873" sldId="1351"/>
            <ac:picMk id="10" creationId="{8E91E219-190F-26D2-EE86-C00F88F13AC6}"/>
          </ac:picMkLst>
        </pc:picChg>
        <pc:picChg chg="add mod">
          <ac:chgData name="Hwirin Kim" userId="5c895f82-6323-4683-b5d3-0ce7f158b951" providerId="ADAL" clId="{BABC466C-CCD5-4CF0-83BF-0D3F13199C82}" dt="2023-05-15T18:04:00.518" v="3380" actId="14100"/>
          <ac:picMkLst>
            <pc:docMk/>
            <pc:sldMk cId="3647620873" sldId="1351"/>
            <ac:picMk id="1026" creationId="{46430B05-3224-FEAD-29F4-376FBDA06834}"/>
          </ac:picMkLst>
        </pc:picChg>
        <pc:picChg chg="add mod">
          <ac:chgData name="Hwirin Kim" userId="5c895f82-6323-4683-b5d3-0ce7f158b951" providerId="ADAL" clId="{BABC466C-CCD5-4CF0-83BF-0D3F13199C82}" dt="2023-05-15T18:04:38.718" v="3417" actId="1076"/>
          <ac:picMkLst>
            <pc:docMk/>
            <pc:sldMk cId="3647620873" sldId="1351"/>
            <ac:picMk id="1027" creationId="{7E16FEFD-7EE8-8D59-61C9-B4D7E0264A1F}"/>
          </ac:picMkLst>
        </pc:picChg>
      </pc:sldChg>
    </pc:docChg>
  </pc:docChgLst>
  <pc:docChgLst>
    <pc:chgData name="Luis Roberto Silva Vara" userId="S::lsilvavara@wmo.int::db144b7e-761e-451c-a72b-7c1e79c7c66c" providerId="AD" clId="Web-{03B0E260-4B24-91B4-2EE7-2BB005418357}"/>
    <pc:docChg chg="addSld modSld sldOrd addMainMaster">
      <pc:chgData name="Luis Roberto Silva Vara" userId="S::lsilvavara@wmo.int::db144b7e-761e-451c-a72b-7c1e79c7c66c" providerId="AD" clId="Web-{03B0E260-4B24-91B4-2EE7-2BB005418357}" dt="2023-05-27T08:18:21.784" v="5" actId="20577"/>
      <pc:docMkLst>
        <pc:docMk/>
      </pc:docMkLst>
      <pc:sldChg chg="modSp add ord">
        <pc:chgData name="Luis Roberto Silva Vara" userId="S::lsilvavara@wmo.int::db144b7e-761e-451c-a72b-7c1e79c7c66c" providerId="AD" clId="Web-{03B0E260-4B24-91B4-2EE7-2BB005418357}" dt="2023-05-27T08:18:21.784" v="5" actId="20577"/>
        <pc:sldMkLst>
          <pc:docMk/>
          <pc:sldMk cId="821029298" sldId="1352"/>
        </pc:sldMkLst>
        <pc:spChg chg="mod">
          <ac:chgData name="Luis Roberto Silva Vara" userId="S::lsilvavara@wmo.int::db144b7e-761e-451c-a72b-7c1e79c7c66c" providerId="AD" clId="Web-{03B0E260-4B24-91B4-2EE7-2BB005418357}" dt="2023-05-27T08:18:21.784" v="5" actId="20577"/>
          <ac:spMkLst>
            <pc:docMk/>
            <pc:sldMk cId="821029298" sldId="1352"/>
            <ac:spMk id="3" creationId="{544A5912-8788-C438-638F-F79705C178CF}"/>
          </ac:spMkLst>
        </pc:spChg>
      </pc:sldChg>
      <pc:sldMasterChg chg="add addSldLayout">
        <pc:chgData name="Luis Roberto Silva Vara" userId="S::lsilvavara@wmo.int::db144b7e-761e-451c-a72b-7c1e79c7c66c" providerId="AD" clId="Web-{03B0E260-4B24-91B4-2EE7-2BB005418357}" dt="2023-05-27T08:18:05.472" v="0"/>
        <pc:sldMasterMkLst>
          <pc:docMk/>
          <pc:sldMasterMk cId="1295832693" sldId="2147483673"/>
        </pc:sldMasterMkLst>
        <pc:sldLayoutChg chg="add">
          <pc:chgData name="Luis Roberto Silva Vara" userId="S::lsilvavara@wmo.int::db144b7e-761e-451c-a72b-7c1e79c7c66c" providerId="AD" clId="Web-{03B0E260-4B24-91B4-2EE7-2BB005418357}" dt="2023-05-27T08:18:05.472" v="0"/>
          <pc:sldLayoutMkLst>
            <pc:docMk/>
            <pc:sldMasterMk cId="1295832693" sldId="2147483673"/>
            <pc:sldLayoutMk cId="4033445612" sldId="2147483674"/>
          </pc:sldLayoutMkLst>
        </pc:sldLayoutChg>
        <pc:sldLayoutChg chg="add">
          <pc:chgData name="Luis Roberto Silva Vara" userId="S::lsilvavara@wmo.int::db144b7e-761e-451c-a72b-7c1e79c7c66c" providerId="AD" clId="Web-{03B0E260-4B24-91B4-2EE7-2BB005418357}" dt="2023-05-27T08:18:05.472" v="0"/>
          <pc:sldLayoutMkLst>
            <pc:docMk/>
            <pc:sldMasterMk cId="1295832693" sldId="2147483673"/>
            <pc:sldLayoutMk cId="345639838" sldId="2147483675"/>
          </pc:sldLayoutMkLst>
        </pc:sldLayoutChg>
        <pc:sldLayoutChg chg="add">
          <pc:chgData name="Luis Roberto Silva Vara" userId="S::lsilvavara@wmo.int::db144b7e-761e-451c-a72b-7c1e79c7c66c" providerId="AD" clId="Web-{03B0E260-4B24-91B4-2EE7-2BB005418357}" dt="2023-05-27T08:18:05.472" v="0"/>
          <pc:sldLayoutMkLst>
            <pc:docMk/>
            <pc:sldMasterMk cId="1295832693" sldId="2147483673"/>
            <pc:sldLayoutMk cId="3959067140" sldId="2147483676"/>
          </pc:sldLayoutMkLst>
        </pc:sldLayoutChg>
        <pc:sldLayoutChg chg="add">
          <pc:chgData name="Luis Roberto Silva Vara" userId="S::lsilvavara@wmo.int::db144b7e-761e-451c-a72b-7c1e79c7c66c" providerId="AD" clId="Web-{03B0E260-4B24-91B4-2EE7-2BB005418357}" dt="2023-05-27T08:18:05.472" v="0"/>
          <pc:sldLayoutMkLst>
            <pc:docMk/>
            <pc:sldMasterMk cId="1295832693" sldId="2147483673"/>
            <pc:sldLayoutMk cId="2813579550" sldId="2147483677"/>
          </pc:sldLayoutMkLst>
        </pc:sldLayoutChg>
        <pc:sldLayoutChg chg="add">
          <pc:chgData name="Luis Roberto Silva Vara" userId="S::lsilvavara@wmo.int::db144b7e-761e-451c-a72b-7c1e79c7c66c" providerId="AD" clId="Web-{03B0E260-4B24-91B4-2EE7-2BB005418357}" dt="2023-05-27T08:18:05.472" v="0"/>
          <pc:sldLayoutMkLst>
            <pc:docMk/>
            <pc:sldMasterMk cId="1295832693" sldId="2147483673"/>
            <pc:sldLayoutMk cId="1991455521" sldId="2147483678"/>
          </pc:sldLayoutMkLst>
        </pc:sldLayoutChg>
        <pc:sldLayoutChg chg="add">
          <pc:chgData name="Luis Roberto Silva Vara" userId="S::lsilvavara@wmo.int::db144b7e-761e-451c-a72b-7c1e79c7c66c" providerId="AD" clId="Web-{03B0E260-4B24-91B4-2EE7-2BB005418357}" dt="2023-05-27T08:18:05.472" v="0"/>
          <pc:sldLayoutMkLst>
            <pc:docMk/>
            <pc:sldMasterMk cId="1295832693" sldId="2147483673"/>
            <pc:sldLayoutMk cId="2461122947" sldId="2147483679"/>
          </pc:sldLayoutMkLst>
        </pc:sldLayoutChg>
        <pc:sldLayoutChg chg="add">
          <pc:chgData name="Luis Roberto Silva Vara" userId="S::lsilvavara@wmo.int::db144b7e-761e-451c-a72b-7c1e79c7c66c" providerId="AD" clId="Web-{03B0E260-4B24-91B4-2EE7-2BB005418357}" dt="2023-05-27T08:18:05.472" v="0"/>
          <pc:sldLayoutMkLst>
            <pc:docMk/>
            <pc:sldMasterMk cId="1295832693" sldId="2147483673"/>
            <pc:sldLayoutMk cId="2629454035" sldId="2147483680"/>
          </pc:sldLayoutMkLst>
        </pc:sldLayoutChg>
        <pc:sldLayoutChg chg="add">
          <pc:chgData name="Luis Roberto Silva Vara" userId="S::lsilvavara@wmo.int::db144b7e-761e-451c-a72b-7c1e79c7c66c" providerId="AD" clId="Web-{03B0E260-4B24-91B4-2EE7-2BB005418357}" dt="2023-05-27T08:18:05.472" v="0"/>
          <pc:sldLayoutMkLst>
            <pc:docMk/>
            <pc:sldMasterMk cId="1295832693" sldId="2147483673"/>
            <pc:sldLayoutMk cId="627190960" sldId="2147483681"/>
          </pc:sldLayoutMkLst>
        </pc:sldLayoutChg>
        <pc:sldLayoutChg chg="add">
          <pc:chgData name="Luis Roberto Silva Vara" userId="S::lsilvavara@wmo.int::db144b7e-761e-451c-a72b-7c1e79c7c66c" providerId="AD" clId="Web-{03B0E260-4B24-91B4-2EE7-2BB005418357}" dt="2023-05-27T08:18:05.472" v="0"/>
          <pc:sldLayoutMkLst>
            <pc:docMk/>
            <pc:sldMasterMk cId="1295832693" sldId="2147483673"/>
            <pc:sldLayoutMk cId="213820280" sldId="2147483682"/>
          </pc:sldLayoutMkLst>
        </pc:sldLayoutChg>
        <pc:sldLayoutChg chg="add">
          <pc:chgData name="Luis Roberto Silva Vara" userId="S::lsilvavara@wmo.int::db144b7e-761e-451c-a72b-7c1e79c7c66c" providerId="AD" clId="Web-{03B0E260-4B24-91B4-2EE7-2BB005418357}" dt="2023-05-27T08:18:05.472" v="0"/>
          <pc:sldLayoutMkLst>
            <pc:docMk/>
            <pc:sldMasterMk cId="1295832693" sldId="2147483673"/>
            <pc:sldLayoutMk cId="2466907640" sldId="2147483683"/>
          </pc:sldLayoutMkLst>
        </pc:sldLayoutChg>
        <pc:sldLayoutChg chg="add">
          <pc:chgData name="Luis Roberto Silva Vara" userId="S::lsilvavara@wmo.int::db144b7e-761e-451c-a72b-7c1e79c7c66c" providerId="AD" clId="Web-{03B0E260-4B24-91B4-2EE7-2BB005418357}" dt="2023-05-27T08:18:05.472" v="0"/>
          <pc:sldLayoutMkLst>
            <pc:docMk/>
            <pc:sldMasterMk cId="1295832693" sldId="2147483673"/>
            <pc:sldLayoutMk cId="4149268965" sldId="2147483684"/>
          </pc:sldLayoutMkLst>
        </pc:sldLayoutChg>
        <pc:sldLayoutChg chg="add">
          <pc:chgData name="Luis Roberto Silva Vara" userId="S::lsilvavara@wmo.int::db144b7e-761e-451c-a72b-7c1e79c7c66c" providerId="AD" clId="Web-{03B0E260-4B24-91B4-2EE7-2BB005418357}" dt="2023-05-27T08:18:05.472" v="0"/>
          <pc:sldLayoutMkLst>
            <pc:docMk/>
            <pc:sldMasterMk cId="1295832693" sldId="2147483673"/>
            <pc:sldLayoutMk cId="2094512260" sldId="2147483685"/>
          </pc:sldLayoutMkLst>
        </pc:sldLayoutChg>
        <pc:sldLayoutChg chg="add">
          <pc:chgData name="Luis Roberto Silva Vara" userId="S::lsilvavara@wmo.int::db144b7e-761e-451c-a72b-7c1e79c7c66c" providerId="AD" clId="Web-{03B0E260-4B24-91B4-2EE7-2BB005418357}" dt="2023-05-27T08:18:05.472" v="0"/>
          <pc:sldLayoutMkLst>
            <pc:docMk/>
            <pc:sldMasterMk cId="1295832693" sldId="2147483673"/>
            <pc:sldLayoutMk cId="1222401375" sldId="2147483686"/>
          </pc:sldLayoutMkLst>
        </pc:sldLayoutChg>
        <pc:sldLayoutChg chg="add">
          <pc:chgData name="Luis Roberto Silva Vara" userId="S::lsilvavara@wmo.int::db144b7e-761e-451c-a72b-7c1e79c7c66c" providerId="AD" clId="Web-{03B0E260-4B24-91B4-2EE7-2BB005418357}" dt="2023-05-27T08:18:05.472" v="0"/>
          <pc:sldLayoutMkLst>
            <pc:docMk/>
            <pc:sldMasterMk cId="1295832693" sldId="2147483673"/>
            <pc:sldLayoutMk cId="3608203758" sldId="2147483687"/>
          </pc:sldLayoutMkLst>
        </pc:sldLayoutChg>
        <pc:sldLayoutChg chg="add">
          <pc:chgData name="Luis Roberto Silva Vara" userId="S::lsilvavara@wmo.int::db144b7e-761e-451c-a72b-7c1e79c7c66c" providerId="AD" clId="Web-{03B0E260-4B24-91B4-2EE7-2BB005418357}" dt="2023-05-27T08:18:05.472" v="0"/>
          <pc:sldLayoutMkLst>
            <pc:docMk/>
            <pc:sldMasterMk cId="1295832693" sldId="2147483673"/>
            <pc:sldLayoutMk cId="1762206322" sldId="2147483688"/>
          </pc:sldLayoutMkLst>
        </pc:sldLayoutChg>
        <pc:sldLayoutChg chg="add">
          <pc:chgData name="Luis Roberto Silva Vara" userId="S::lsilvavara@wmo.int::db144b7e-761e-451c-a72b-7c1e79c7c66c" providerId="AD" clId="Web-{03B0E260-4B24-91B4-2EE7-2BB005418357}" dt="2023-05-27T08:18:05.472" v="0"/>
          <pc:sldLayoutMkLst>
            <pc:docMk/>
            <pc:sldMasterMk cId="1295832693" sldId="2147483673"/>
            <pc:sldLayoutMk cId="2006449174" sldId="2147483689"/>
          </pc:sldLayoutMkLst>
        </pc:sldLayoutChg>
        <pc:sldLayoutChg chg="add">
          <pc:chgData name="Luis Roberto Silva Vara" userId="S::lsilvavara@wmo.int::db144b7e-761e-451c-a72b-7c1e79c7c66c" providerId="AD" clId="Web-{03B0E260-4B24-91B4-2EE7-2BB005418357}" dt="2023-05-27T08:18:05.472" v="0"/>
          <pc:sldLayoutMkLst>
            <pc:docMk/>
            <pc:sldMasterMk cId="1295832693" sldId="2147483673"/>
            <pc:sldLayoutMk cId="284763600" sldId="2147483690"/>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8000000D_149A0B9E.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90552485767497"/>
          <c:y val="5.8941924822162595E-2"/>
          <c:w val="0.54829526962082076"/>
          <c:h val="0.86999264707033042"/>
        </c:manualLayout>
      </c:layout>
      <c:doughnutChart>
        <c:varyColors val="1"/>
        <c:ser>
          <c:idx val="0"/>
          <c:order val="0"/>
          <c:tx>
            <c:strRef>
              <c:f>Sheet1!$B$1</c:f>
              <c:strCache>
                <c:ptCount val="1"/>
                <c:pt idx="0">
                  <c:v>value</c:v>
                </c:pt>
              </c:strCache>
            </c:strRef>
          </c:tx>
          <c:spPr>
            <a:ln w="28575">
              <a:noFill/>
            </a:ln>
            <a:effectLst/>
            <a:scene3d>
              <a:camera prst="orthographicFront"/>
              <a:lightRig rig="threePt" dir="t"/>
            </a:scene3d>
            <a:sp3d/>
          </c:spPr>
          <c:dPt>
            <c:idx val="0"/>
            <c:bubble3D val="0"/>
            <c:spPr>
              <a:solidFill>
                <a:srgbClr val="005BAA"/>
              </a:solidFill>
              <a:ln w="28575">
                <a:noFill/>
              </a:ln>
              <a:effectLst/>
              <a:scene3d>
                <a:camera prst="orthographicFront"/>
                <a:lightRig rig="threePt" dir="t"/>
              </a:scene3d>
              <a:sp3d/>
            </c:spPr>
            <c:extLst>
              <c:ext xmlns:c16="http://schemas.microsoft.com/office/drawing/2014/chart" uri="{C3380CC4-5D6E-409C-BE32-E72D297353CC}">
                <c16:uniqueId val="{00000001-BC55-4805-BDCB-2D575D1044AB}"/>
              </c:ext>
            </c:extLst>
          </c:dPt>
          <c:dPt>
            <c:idx val="1"/>
            <c:bubble3D val="0"/>
            <c:spPr>
              <a:solidFill>
                <a:srgbClr val="00B5D5"/>
              </a:solidFill>
              <a:ln w="28575">
                <a:noFill/>
              </a:ln>
              <a:effectLst/>
              <a:scene3d>
                <a:camera prst="orthographicFront"/>
                <a:lightRig rig="threePt" dir="t"/>
              </a:scene3d>
              <a:sp3d/>
            </c:spPr>
            <c:extLst>
              <c:ext xmlns:c16="http://schemas.microsoft.com/office/drawing/2014/chart" uri="{C3380CC4-5D6E-409C-BE32-E72D297353CC}">
                <c16:uniqueId val="{00000003-BC55-4805-BDCB-2D575D1044AB}"/>
              </c:ext>
            </c:extLst>
          </c:dPt>
          <c:dPt>
            <c:idx val="2"/>
            <c:bubble3D val="0"/>
            <c:spPr>
              <a:solidFill>
                <a:srgbClr val="FAA61A"/>
              </a:solidFill>
              <a:ln w="28575">
                <a:noFill/>
              </a:ln>
              <a:effectLst/>
              <a:scene3d>
                <a:camera prst="orthographicFront"/>
                <a:lightRig rig="threePt" dir="t"/>
              </a:scene3d>
              <a:sp3d/>
            </c:spPr>
            <c:extLst>
              <c:ext xmlns:c16="http://schemas.microsoft.com/office/drawing/2014/chart" uri="{C3380CC4-5D6E-409C-BE32-E72D297353CC}">
                <c16:uniqueId val="{00000005-BC55-4805-BDCB-2D575D1044AB}"/>
              </c:ext>
            </c:extLst>
          </c:dPt>
          <c:dPt>
            <c:idx val="3"/>
            <c:bubble3D val="0"/>
            <c:spPr>
              <a:solidFill>
                <a:srgbClr val="70BF54"/>
              </a:solidFill>
              <a:ln w="28575">
                <a:noFill/>
              </a:ln>
              <a:effectLst/>
              <a:scene3d>
                <a:camera prst="orthographicFront"/>
                <a:lightRig rig="threePt" dir="t"/>
              </a:scene3d>
              <a:sp3d/>
            </c:spPr>
            <c:extLst>
              <c:ext xmlns:c16="http://schemas.microsoft.com/office/drawing/2014/chart" uri="{C3380CC4-5D6E-409C-BE32-E72D297353CC}">
                <c16:uniqueId val="{00000007-BC55-4805-BDCB-2D575D1044AB}"/>
              </c:ext>
            </c:extLst>
          </c:dPt>
          <c:dLbls>
            <c:delete val="1"/>
          </c:dLbls>
          <c:cat>
            <c:strRef>
              <c:f>Sheet1!$A$2:$A$5</c:f>
              <c:strCache>
                <c:ptCount val="4"/>
                <c:pt idx="0">
                  <c:v>Sale</c:v>
                </c:pt>
                <c:pt idx="1">
                  <c:v>Revenue</c:v>
                </c:pt>
                <c:pt idx="2">
                  <c:v>Profit</c:v>
                </c:pt>
                <c:pt idx="3">
                  <c:v>Expenditure</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BC55-4805-BDCB-2D575D1044AB}"/>
            </c:ext>
          </c:extLst>
        </c:ser>
        <c:dLbls>
          <c:showLegendKey val="0"/>
          <c:showVal val="0"/>
          <c:showCatName val="0"/>
          <c:showSerName val="0"/>
          <c:showPercent val="1"/>
          <c:showBubbleSize val="0"/>
          <c:showLeaderLines val="1"/>
        </c:dLbls>
        <c:firstSliceAng val="0"/>
        <c:holeSize val="65"/>
      </c:doughnutChart>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90552485767497"/>
          <c:y val="5.8941924822162595E-2"/>
          <c:w val="0.54829526962082076"/>
          <c:h val="0.86999264707033042"/>
        </c:manualLayout>
      </c:layout>
      <c:doughnutChart>
        <c:varyColors val="1"/>
        <c:ser>
          <c:idx val="0"/>
          <c:order val="0"/>
          <c:tx>
            <c:strRef>
              <c:f>Sheet1!$B$1</c:f>
              <c:strCache>
                <c:ptCount val="1"/>
                <c:pt idx="0">
                  <c:v>value</c:v>
                </c:pt>
              </c:strCache>
            </c:strRef>
          </c:tx>
          <c:spPr>
            <a:ln w="28575">
              <a:noFill/>
            </a:ln>
            <a:effectLst/>
            <a:scene3d>
              <a:camera prst="orthographicFront"/>
              <a:lightRig rig="threePt" dir="t"/>
            </a:scene3d>
            <a:sp3d/>
          </c:spPr>
          <c:dPt>
            <c:idx val="0"/>
            <c:bubble3D val="0"/>
            <c:spPr>
              <a:solidFill>
                <a:srgbClr val="005BAA"/>
              </a:solidFill>
              <a:ln w="28575">
                <a:noFill/>
              </a:ln>
              <a:effectLst/>
              <a:scene3d>
                <a:camera prst="orthographicFront"/>
                <a:lightRig rig="threePt" dir="t"/>
              </a:scene3d>
              <a:sp3d/>
            </c:spPr>
            <c:extLst>
              <c:ext xmlns:c16="http://schemas.microsoft.com/office/drawing/2014/chart" uri="{C3380CC4-5D6E-409C-BE32-E72D297353CC}">
                <c16:uniqueId val="{00000001-BC55-4805-BDCB-2D575D1044AB}"/>
              </c:ext>
            </c:extLst>
          </c:dPt>
          <c:dPt>
            <c:idx val="1"/>
            <c:bubble3D val="0"/>
            <c:spPr>
              <a:solidFill>
                <a:srgbClr val="00B5D5"/>
              </a:solidFill>
              <a:ln w="28575">
                <a:noFill/>
              </a:ln>
              <a:effectLst/>
              <a:scene3d>
                <a:camera prst="orthographicFront"/>
                <a:lightRig rig="threePt" dir="t"/>
              </a:scene3d>
              <a:sp3d/>
            </c:spPr>
            <c:extLst>
              <c:ext xmlns:c16="http://schemas.microsoft.com/office/drawing/2014/chart" uri="{C3380CC4-5D6E-409C-BE32-E72D297353CC}">
                <c16:uniqueId val="{00000003-BC55-4805-BDCB-2D575D1044AB}"/>
              </c:ext>
            </c:extLst>
          </c:dPt>
          <c:dPt>
            <c:idx val="2"/>
            <c:bubble3D val="0"/>
            <c:spPr>
              <a:solidFill>
                <a:srgbClr val="FAA61A"/>
              </a:solidFill>
              <a:ln w="28575">
                <a:noFill/>
              </a:ln>
              <a:effectLst/>
              <a:scene3d>
                <a:camera prst="orthographicFront"/>
                <a:lightRig rig="threePt" dir="t"/>
              </a:scene3d>
              <a:sp3d/>
            </c:spPr>
            <c:extLst>
              <c:ext xmlns:c16="http://schemas.microsoft.com/office/drawing/2014/chart" uri="{C3380CC4-5D6E-409C-BE32-E72D297353CC}">
                <c16:uniqueId val="{00000005-BC55-4805-BDCB-2D575D1044AB}"/>
              </c:ext>
            </c:extLst>
          </c:dPt>
          <c:dPt>
            <c:idx val="3"/>
            <c:bubble3D val="0"/>
            <c:spPr>
              <a:solidFill>
                <a:srgbClr val="70BF54"/>
              </a:solidFill>
              <a:ln w="28575">
                <a:noFill/>
              </a:ln>
              <a:effectLst/>
              <a:scene3d>
                <a:camera prst="orthographicFront"/>
                <a:lightRig rig="threePt" dir="t"/>
              </a:scene3d>
              <a:sp3d/>
            </c:spPr>
            <c:extLst>
              <c:ext xmlns:c16="http://schemas.microsoft.com/office/drawing/2014/chart" uri="{C3380CC4-5D6E-409C-BE32-E72D297353CC}">
                <c16:uniqueId val="{00000007-BC55-4805-BDCB-2D575D1044AB}"/>
              </c:ext>
            </c:extLst>
          </c:dPt>
          <c:dLbls>
            <c:delete val="1"/>
          </c:dLbls>
          <c:cat>
            <c:strRef>
              <c:f>Sheet1!$A$2:$A$5</c:f>
              <c:strCache>
                <c:ptCount val="4"/>
                <c:pt idx="0">
                  <c:v>Sale</c:v>
                </c:pt>
                <c:pt idx="1">
                  <c:v>Revenue</c:v>
                </c:pt>
                <c:pt idx="2">
                  <c:v>Profit</c:v>
                </c:pt>
                <c:pt idx="3">
                  <c:v>Expenditure</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BC55-4805-BDCB-2D575D1044AB}"/>
            </c:ext>
          </c:extLst>
        </c:ser>
        <c:dLbls>
          <c:showLegendKey val="0"/>
          <c:showVal val="0"/>
          <c:showCatName val="0"/>
          <c:showSerName val="0"/>
          <c:showPercent val="1"/>
          <c:showBubbleSize val="0"/>
          <c:showLeaderLines val="1"/>
        </c:dLbls>
        <c:firstSliceAng val="0"/>
        <c:holeSize val="65"/>
      </c:doughnutChart>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1994C5B1-5D64-DD4B-84CE-49467066B0F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latin typeface="Arial" panose="020B0604020202020204" pitchFamily="34" charset="0"/>
            </a:endParaRPr>
          </a:p>
        </p:txBody>
      </p:sp>
      <p:sp>
        <p:nvSpPr>
          <p:cNvPr id="3" name="Marcador de fecha 2">
            <a:extLst>
              <a:ext uri="{FF2B5EF4-FFF2-40B4-BE49-F238E27FC236}">
                <a16:creationId xmlns:a16="http://schemas.microsoft.com/office/drawing/2014/main" id="{BA8A759C-D84B-4B42-8853-5AD67C22976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3D2DC6E-1291-DF47-962B-9B9061A83F1C}" type="datetimeFigureOut">
              <a:rPr lang="es-ES" smtClean="0">
                <a:latin typeface="Arial" panose="020B0604020202020204" pitchFamily="34" charset="0"/>
              </a:rPr>
              <a:t>29/05/2023</a:t>
            </a:fld>
            <a:endParaRPr lang="es-ES">
              <a:latin typeface="Arial" panose="020B0604020202020204" pitchFamily="34" charset="0"/>
            </a:endParaRPr>
          </a:p>
        </p:txBody>
      </p:sp>
      <p:sp>
        <p:nvSpPr>
          <p:cNvPr id="4" name="Marcador de pie de página 3">
            <a:extLst>
              <a:ext uri="{FF2B5EF4-FFF2-40B4-BE49-F238E27FC236}">
                <a16:creationId xmlns:a16="http://schemas.microsoft.com/office/drawing/2014/main" id="{9AD584F3-7A75-DD44-B0D1-77A51EC8604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latin typeface="Arial" panose="020B0604020202020204" pitchFamily="34" charset="0"/>
            </a:endParaRPr>
          </a:p>
        </p:txBody>
      </p:sp>
      <p:sp>
        <p:nvSpPr>
          <p:cNvPr id="5" name="Marcador de número de diapositiva 4">
            <a:extLst>
              <a:ext uri="{FF2B5EF4-FFF2-40B4-BE49-F238E27FC236}">
                <a16:creationId xmlns:a16="http://schemas.microsoft.com/office/drawing/2014/main" id="{245AAE84-ECC6-E14F-A668-AAE3D721860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41CD7D-B8C2-994D-ACDC-667552003B3D}" type="slidenum">
              <a:rPr lang="es-ES" smtClean="0">
                <a:latin typeface="Arial" panose="020B0604020202020204" pitchFamily="34" charset="0"/>
              </a:rPr>
              <a:t>‹#›</a:t>
            </a:fld>
            <a:endParaRPr lang="es-ES">
              <a:latin typeface="Arial" panose="020B0604020202020204" pitchFamily="34" charset="0"/>
            </a:endParaRPr>
          </a:p>
        </p:txBody>
      </p:sp>
    </p:spTree>
    <p:extLst>
      <p:ext uri="{BB962C8B-B14F-4D97-AF65-F5344CB8AC3E}">
        <p14:creationId xmlns:p14="http://schemas.microsoft.com/office/powerpoint/2010/main" val="17230815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55EE6F-449F-4C67-91D8-A42ECC863387}" type="datetimeFigureOut">
              <a:rPr lang="en-US" smtClean="0"/>
              <a:t>5/29/2023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7ADB20-D4A1-4748-BA66-A2B3CA7322A9}" type="slidenum">
              <a:rPr lang="en-US" smtClean="0"/>
              <a:t>‹#›</a:t>
            </a:fld>
            <a:endParaRPr lang="en-US"/>
          </a:p>
        </p:txBody>
      </p:sp>
    </p:spTree>
    <p:extLst>
      <p:ext uri="{BB962C8B-B14F-4D97-AF65-F5344CB8AC3E}">
        <p14:creationId xmlns:p14="http://schemas.microsoft.com/office/powerpoint/2010/main" val="2413367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R"/>
          </a:p>
        </p:txBody>
      </p:sp>
      <p:sp>
        <p:nvSpPr>
          <p:cNvPr id="4" name="Slide Number Placeholder 3"/>
          <p:cNvSpPr>
            <a:spLocks noGrp="1"/>
          </p:cNvSpPr>
          <p:nvPr>
            <p:ph type="sldNum" sz="quarter" idx="5"/>
          </p:nvPr>
        </p:nvSpPr>
        <p:spPr/>
        <p:txBody>
          <a:bodyPr/>
          <a:lstStyle/>
          <a:p>
            <a:fld id="{BC7ADB20-D4A1-4748-BA66-A2B3CA7322A9}" type="slidenum">
              <a:rPr lang="en-US" smtClean="0"/>
              <a:t>3</a:t>
            </a:fld>
            <a:endParaRPr lang="en-US"/>
          </a:p>
        </p:txBody>
      </p:sp>
    </p:spTree>
    <p:extLst>
      <p:ext uri="{BB962C8B-B14F-4D97-AF65-F5344CB8AC3E}">
        <p14:creationId xmlns:p14="http://schemas.microsoft.com/office/powerpoint/2010/main" val="32245032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2.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quare-images">
    <p:spTree>
      <p:nvGrpSpPr>
        <p:cNvPr id="1" name=""/>
        <p:cNvGrpSpPr/>
        <p:nvPr/>
      </p:nvGrpSpPr>
      <p:grpSpPr>
        <a:xfrm>
          <a:off x="0" y="0"/>
          <a:ext cx="0" cy="0"/>
          <a:chOff x="0" y="0"/>
          <a:chExt cx="0" cy="0"/>
        </a:xfrm>
      </p:grpSpPr>
      <p:pic>
        <p:nvPicPr>
          <p:cNvPr id="6" name="Picture 5" descr="Logo&#10;&#10;Description automatically generated with low confidence">
            <a:extLst>
              <a:ext uri="{FF2B5EF4-FFF2-40B4-BE49-F238E27FC236}">
                <a16:creationId xmlns:a16="http://schemas.microsoft.com/office/drawing/2014/main" id="{02AFE16C-2473-0565-452E-AB86D7679E95}"/>
              </a:ext>
            </a:extLst>
          </p:cNvPr>
          <p:cNvPicPr>
            <a:picLocks noChangeAspect="1"/>
          </p:cNvPicPr>
          <p:nvPr userDrawn="1"/>
        </p:nvPicPr>
        <p:blipFill>
          <a:blip r:embed="rId2"/>
          <a:stretch>
            <a:fillRect/>
          </a:stretch>
        </p:blipFill>
        <p:spPr>
          <a:xfrm>
            <a:off x="760723" y="-18261"/>
            <a:ext cx="3042445" cy="1187715"/>
          </a:xfrm>
          <a:prstGeom prst="rect">
            <a:avLst/>
          </a:prstGeom>
        </p:spPr>
      </p:pic>
      <p:sp>
        <p:nvSpPr>
          <p:cNvPr id="10" name="Marcador de posición de imagen 9">
            <a:extLst>
              <a:ext uri="{FF2B5EF4-FFF2-40B4-BE49-F238E27FC236}">
                <a16:creationId xmlns:a16="http://schemas.microsoft.com/office/drawing/2014/main" id="{0AC09B4D-F42F-714A-848A-CE26871CDE15}"/>
              </a:ext>
            </a:extLst>
          </p:cNvPr>
          <p:cNvSpPr>
            <a:spLocks noGrp="1"/>
          </p:cNvSpPr>
          <p:nvPr>
            <p:ph type="pic" sz="quarter" idx="14" hasCustomPrompt="1"/>
          </p:nvPr>
        </p:nvSpPr>
        <p:spPr>
          <a:xfrm>
            <a:off x="5208588" y="1879600"/>
            <a:ext cx="1339850" cy="1684338"/>
          </a:xfrm>
          <a:prstGeom prst="rect">
            <a:avLst/>
          </a:prstGeom>
          <a:solidFill>
            <a:schemeClr val="tx1">
              <a:lumMod val="85000"/>
              <a:lumOff val="15000"/>
            </a:schemeClr>
          </a:solidFill>
        </p:spPr>
        <p:txBody>
          <a:bodyPr anchor="ctr">
            <a:normAutofit/>
          </a:bodyPr>
          <a:lstStyle>
            <a:lvl1pPr algn="ctr">
              <a:defRPr sz="900">
                <a:solidFill>
                  <a:schemeClr val="bg1"/>
                </a:solidFill>
              </a:defRPr>
            </a:lvl1pPr>
          </a:lstStyle>
          <a:p>
            <a:r>
              <a:rPr lang="es-ES" err="1"/>
              <a:t>Your</a:t>
            </a:r>
            <a:r>
              <a:rPr lang="es-ES"/>
              <a:t> </a:t>
            </a:r>
            <a:r>
              <a:rPr lang="es-ES" err="1"/>
              <a:t>image</a:t>
            </a:r>
            <a:r>
              <a:rPr lang="es-ES"/>
              <a:t> </a:t>
            </a:r>
            <a:r>
              <a:rPr lang="es-ES" err="1"/>
              <a:t>here</a:t>
            </a:r>
            <a:endParaRPr lang="es-ES"/>
          </a:p>
        </p:txBody>
      </p:sp>
      <p:sp>
        <p:nvSpPr>
          <p:cNvPr id="11" name="Marcador de posición de imagen 9">
            <a:extLst>
              <a:ext uri="{FF2B5EF4-FFF2-40B4-BE49-F238E27FC236}">
                <a16:creationId xmlns:a16="http://schemas.microsoft.com/office/drawing/2014/main" id="{6203C20F-E878-7745-A366-EB1EEA4CAB94}"/>
              </a:ext>
            </a:extLst>
          </p:cNvPr>
          <p:cNvSpPr>
            <a:spLocks noGrp="1"/>
          </p:cNvSpPr>
          <p:nvPr>
            <p:ph type="pic" sz="quarter" idx="15" hasCustomPrompt="1"/>
          </p:nvPr>
        </p:nvSpPr>
        <p:spPr>
          <a:xfrm>
            <a:off x="8815388" y="1879600"/>
            <a:ext cx="1339850" cy="1684338"/>
          </a:xfrm>
          <a:prstGeom prst="rect">
            <a:avLst/>
          </a:prstGeom>
          <a:solidFill>
            <a:schemeClr val="tx1">
              <a:lumMod val="85000"/>
              <a:lumOff val="15000"/>
            </a:schemeClr>
          </a:solidFill>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err="1"/>
              <a:t>Your</a:t>
            </a:r>
            <a:r>
              <a:rPr lang="es-ES"/>
              <a:t> </a:t>
            </a:r>
            <a:r>
              <a:rPr lang="es-ES" err="1"/>
              <a:t>image</a:t>
            </a:r>
            <a:r>
              <a:rPr lang="es-ES"/>
              <a:t> </a:t>
            </a:r>
            <a:r>
              <a:rPr lang="es-ES" err="1"/>
              <a:t>here</a:t>
            </a:r>
            <a:endParaRPr lang="es-ES"/>
          </a:p>
        </p:txBody>
      </p:sp>
      <p:sp>
        <p:nvSpPr>
          <p:cNvPr id="12" name="Marcador de posición de imagen 9">
            <a:extLst>
              <a:ext uri="{FF2B5EF4-FFF2-40B4-BE49-F238E27FC236}">
                <a16:creationId xmlns:a16="http://schemas.microsoft.com/office/drawing/2014/main" id="{B9F55B83-D026-7544-BF73-70F5BFCBAA07}"/>
              </a:ext>
            </a:extLst>
          </p:cNvPr>
          <p:cNvSpPr>
            <a:spLocks noGrp="1"/>
          </p:cNvSpPr>
          <p:nvPr>
            <p:ph type="pic" sz="quarter" idx="16" hasCustomPrompt="1"/>
          </p:nvPr>
        </p:nvSpPr>
        <p:spPr>
          <a:xfrm>
            <a:off x="5208588" y="4279900"/>
            <a:ext cx="1339850" cy="1684338"/>
          </a:xfrm>
          <a:prstGeom prst="rect">
            <a:avLst/>
          </a:prstGeom>
          <a:solidFill>
            <a:schemeClr val="tx1">
              <a:lumMod val="85000"/>
              <a:lumOff val="15000"/>
            </a:schemeClr>
          </a:solidFill>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err="1"/>
              <a:t>Your</a:t>
            </a:r>
            <a:r>
              <a:rPr lang="es-ES"/>
              <a:t> </a:t>
            </a:r>
            <a:r>
              <a:rPr lang="es-ES" err="1"/>
              <a:t>image</a:t>
            </a:r>
            <a:r>
              <a:rPr lang="es-ES"/>
              <a:t> </a:t>
            </a:r>
            <a:r>
              <a:rPr lang="es-ES" err="1"/>
              <a:t>here</a:t>
            </a:r>
            <a:endParaRPr lang="es-ES"/>
          </a:p>
        </p:txBody>
      </p:sp>
      <p:sp>
        <p:nvSpPr>
          <p:cNvPr id="13" name="Marcador de posición de imagen 9">
            <a:extLst>
              <a:ext uri="{FF2B5EF4-FFF2-40B4-BE49-F238E27FC236}">
                <a16:creationId xmlns:a16="http://schemas.microsoft.com/office/drawing/2014/main" id="{9C3D87E3-091F-AC41-95B4-2D73D9F0DB13}"/>
              </a:ext>
            </a:extLst>
          </p:cNvPr>
          <p:cNvSpPr>
            <a:spLocks noGrp="1"/>
          </p:cNvSpPr>
          <p:nvPr>
            <p:ph type="pic" sz="quarter" idx="17" hasCustomPrompt="1"/>
          </p:nvPr>
        </p:nvSpPr>
        <p:spPr>
          <a:xfrm>
            <a:off x="8815388" y="4279900"/>
            <a:ext cx="1339850" cy="1684338"/>
          </a:xfrm>
          <a:prstGeom prst="rect">
            <a:avLst/>
          </a:prstGeom>
          <a:solidFill>
            <a:schemeClr val="tx1">
              <a:lumMod val="85000"/>
              <a:lumOff val="15000"/>
            </a:schemeClr>
          </a:solidFill>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err="1"/>
              <a:t>Your</a:t>
            </a:r>
            <a:r>
              <a:rPr lang="es-ES"/>
              <a:t> </a:t>
            </a:r>
            <a:r>
              <a:rPr lang="es-ES" err="1"/>
              <a:t>image</a:t>
            </a:r>
            <a:r>
              <a:rPr lang="es-ES"/>
              <a:t> </a:t>
            </a:r>
            <a:r>
              <a:rPr lang="es-ES" err="1"/>
              <a:t>here</a:t>
            </a:r>
            <a:endParaRPr lang="es-ES"/>
          </a:p>
        </p:txBody>
      </p:sp>
      <p:cxnSp>
        <p:nvCxnSpPr>
          <p:cNvPr id="5" name="Straight Connector 2">
            <a:extLst>
              <a:ext uri="{FF2B5EF4-FFF2-40B4-BE49-F238E27FC236}">
                <a16:creationId xmlns:a16="http://schemas.microsoft.com/office/drawing/2014/main" id="{C4283362-401A-F1CC-C52C-CCA6A44D5E09}"/>
              </a:ext>
            </a:extLst>
          </p:cNvPr>
          <p:cNvCxnSpPr/>
          <p:nvPr userDrawn="1"/>
        </p:nvCxnSpPr>
        <p:spPr>
          <a:xfrm>
            <a:off x="0" y="1113452"/>
            <a:ext cx="12192000" cy="0"/>
          </a:xfrm>
          <a:prstGeom prst="line">
            <a:avLst/>
          </a:prstGeom>
          <a:ln w="19050">
            <a:solidFill>
              <a:srgbClr val="005BAA"/>
            </a:solidFill>
          </a:ln>
        </p:spPr>
        <p:style>
          <a:lnRef idx="1">
            <a:schemeClr val="accent1"/>
          </a:lnRef>
          <a:fillRef idx="0">
            <a:schemeClr val="accent1"/>
          </a:fillRef>
          <a:effectRef idx="0">
            <a:schemeClr val="accent1"/>
          </a:effectRef>
          <a:fontRef idx="minor">
            <a:schemeClr val="tx1"/>
          </a:fontRef>
        </p:style>
      </p:cxnSp>
      <p:sp>
        <p:nvSpPr>
          <p:cNvPr id="8" name="CuadroTexto 2">
            <a:extLst>
              <a:ext uri="{FF2B5EF4-FFF2-40B4-BE49-F238E27FC236}">
                <a16:creationId xmlns:a16="http://schemas.microsoft.com/office/drawing/2014/main" id="{95B55443-453C-4DEE-8BCA-F99CC8B4B9BB}"/>
              </a:ext>
            </a:extLst>
          </p:cNvPr>
          <p:cNvSpPr txBox="1"/>
          <p:nvPr userDrawn="1"/>
        </p:nvSpPr>
        <p:spPr>
          <a:xfrm>
            <a:off x="845684" y="1851185"/>
            <a:ext cx="3042444" cy="461665"/>
          </a:xfrm>
          <a:prstGeom prst="rect">
            <a:avLst/>
          </a:prstGeom>
          <a:noFill/>
        </p:spPr>
        <p:txBody>
          <a:bodyPr wrap="square" rtlCol="0">
            <a:spAutoFit/>
          </a:bodyPr>
          <a:lstStyle/>
          <a:p>
            <a:r>
              <a:rPr lang="hr-HR" sz="2400">
                <a:solidFill>
                  <a:schemeClr val="tx1">
                    <a:lumMod val="95000"/>
                    <a:lumOff val="5000"/>
                  </a:schemeClr>
                </a:solidFill>
                <a:latin typeface="Verdana" panose="020B0604030504040204" pitchFamily="34" charset="0"/>
                <a:ea typeface="Verdana" panose="020B0604030504040204" pitchFamily="34" charset="0"/>
                <a:cs typeface="Roboto" panose="02000000000000000000" pitchFamily="2" charset="0"/>
              </a:rPr>
              <a:t>1</a:t>
            </a:r>
            <a:r>
              <a:rPr lang="es-ES" sz="2400">
                <a:solidFill>
                  <a:schemeClr val="tx1">
                    <a:lumMod val="95000"/>
                    <a:lumOff val="5000"/>
                  </a:schemeClr>
                </a:solidFill>
                <a:latin typeface="Verdana" panose="020B0604030504040204" pitchFamily="34" charset="0"/>
                <a:ea typeface="Verdana" panose="020B0604030504040204" pitchFamily="34" charset="0"/>
                <a:cs typeface="Roboto" panose="02000000000000000000" pitchFamily="2" charset="0"/>
              </a:rPr>
              <a:t>.1 </a:t>
            </a:r>
            <a:r>
              <a:rPr lang="hr-HR" sz="2400" err="1">
                <a:solidFill>
                  <a:schemeClr val="tx1">
                    <a:lumMod val="95000"/>
                    <a:lumOff val="5000"/>
                  </a:schemeClr>
                </a:solidFill>
                <a:latin typeface="Verdana" panose="020B0604030504040204" pitchFamily="34" charset="0"/>
                <a:ea typeface="Verdana" panose="020B0604030504040204" pitchFamily="34" charset="0"/>
                <a:cs typeface="Roboto" panose="02000000000000000000" pitchFamily="2" charset="0"/>
              </a:rPr>
              <a:t>Lorem</a:t>
            </a:r>
            <a:r>
              <a:rPr lang="hr-HR" sz="2400">
                <a:solidFill>
                  <a:schemeClr val="tx1">
                    <a:lumMod val="95000"/>
                    <a:lumOff val="5000"/>
                  </a:schemeClr>
                </a:solidFill>
                <a:latin typeface="Verdana" panose="020B0604030504040204" pitchFamily="34" charset="0"/>
                <a:ea typeface="Verdana" panose="020B0604030504040204" pitchFamily="34" charset="0"/>
                <a:cs typeface="Roboto" panose="02000000000000000000" pitchFamily="2" charset="0"/>
              </a:rPr>
              <a:t> </a:t>
            </a:r>
            <a:r>
              <a:rPr lang="hr-HR" sz="2400" err="1">
                <a:solidFill>
                  <a:schemeClr val="tx1">
                    <a:lumMod val="95000"/>
                    <a:lumOff val="5000"/>
                  </a:schemeClr>
                </a:solidFill>
                <a:latin typeface="Verdana" panose="020B0604030504040204" pitchFamily="34" charset="0"/>
                <a:ea typeface="Verdana" panose="020B0604030504040204" pitchFamily="34" charset="0"/>
                <a:cs typeface="Roboto" panose="02000000000000000000" pitchFamily="2" charset="0"/>
              </a:rPr>
              <a:t>ipsum</a:t>
            </a:r>
            <a:endParaRPr lang="es-ES" sz="2400">
              <a:solidFill>
                <a:schemeClr val="tx1">
                  <a:lumMod val="95000"/>
                  <a:lumOff val="5000"/>
                </a:schemeClr>
              </a:solidFill>
              <a:latin typeface="Verdana" panose="020B0604030504040204" pitchFamily="34" charset="0"/>
              <a:ea typeface="Verdana" panose="020B0604030504040204" pitchFamily="34" charset="0"/>
              <a:cs typeface="Roboto" panose="02000000000000000000" pitchFamily="2" charset="0"/>
            </a:endParaRPr>
          </a:p>
        </p:txBody>
      </p:sp>
      <p:sp>
        <p:nvSpPr>
          <p:cNvPr id="9" name="CuadroTexto 8">
            <a:extLst>
              <a:ext uri="{FF2B5EF4-FFF2-40B4-BE49-F238E27FC236}">
                <a16:creationId xmlns:a16="http://schemas.microsoft.com/office/drawing/2014/main" id="{0FA90B4F-430A-ED76-56F5-277ACC139BFC}"/>
              </a:ext>
            </a:extLst>
          </p:cNvPr>
          <p:cNvSpPr txBox="1"/>
          <p:nvPr userDrawn="1"/>
        </p:nvSpPr>
        <p:spPr>
          <a:xfrm>
            <a:off x="6857776" y="2452929"/>
            <a:ext cx="1586424" cy="584775"/>
          </a:xfrm>
          <a:prstGeom prst="rect">
            <a:avLst/>
          </a:prstGeom>
          <a:noFill/>
        </p:spPr>
        <p:txBody>
          <a:bodyPr wrap="square" rtlCol="0">
            <a:spAutoFit/>
          </a:bodyPr>
          <a:lstStyle/>
          <a:p>
            <a:r>
              <a:rPr lang="hr-HR" sz="1600" err="1">
                <a:latin typeface="Verdana" panose="020B0604030504040204" pitchFamily="34" charset="0"/>
                <a:ea typeface="Verdana" panose="020B0604030504040204" pitchFamily="34" charset="0"/>
              </a:rPr>
              <a:t>Lorem</a:t>
            </a:r>
            <a:endParaRPr lang="hr-HR" sz="1600">
              <a:latin typeface="Verdana" panose="020B0604030504040204" pitchFamily="34" charset="0"/>
              <a:ea typeface="Verdana" panose="020B0604030504040204" pitchFamily="34" charset="0"/>
            </a:endParaRPr>
          </a:p>
          <a:p>
            <a:r>
              <a:rPr lang="hr-HR" sz="1600" err="1">
                <a:latin typeface="Verdana" panose="020B0604030504040204" pitchFamily="34" charset="0"/>
                <a:ea typeface="Verdana" panose="020B0604030504040204" pitchFamily="34" charset="0"/>
              </a:rPr>
              <a:t>Ipsum</a:t>
            </a:r>
            <a:endParaRPr lang="es-ES" sz="1600">
              <a:latin typeface="Verdana" panose="020B0604030504040204" pitchFamily="34" charset="0"/>
              <a:ea typeface="Verdana" panose="020B0604030504040204" pitchFamily="34" charset="0"/>
            </a:endParaRPr>
          </a:p>
        </p:txBody>
      </p:sp>
      <p:sp>
        <p:nvSpPr>
          <p:cNvPr id="14" name="CuadroTexto 16">
            <a:extLst>
              <a:ext uri="{FF2B5EF4-FFF2-40B4-BE49-F238E27FC236}">
                <a16:creationId xmlns:a16="http://schemas.microsoft.com/office/drawing/2014/main" id="{406CABAF-C8CB-146F-0AAF-CACEED1E7067}"/>
              </a:ext>
            </a:extLst>
          </p:cNvPr>
          <p:cNvSpPr txBox="1"/>
          <p:nvPr userDrawn="1"/>
        </p:nvSpPr>
        <p:spPr>
          <a:xfrm>
            <a:off x="10456792" y="2452929"/>
            <a:ext cx="1103837" cy="584775"/>
          </a:xfrm>
          <a:prstGeom prst="rect">
            <a:avLst/>
          </a:prstGeom>
          <a:noFill/>
        </p:spPr>
        <p:txBody>
          <a:bodyPr wrap="square" rtlCol="0">
            <a:spAutoFit/>
          </a:bodyPr>
          <a:lstStyle/>
          <a:p>
            <a:r>
              <a:rPr lang="hr-HR" sz="1600" err="1">
                <a:latin typeface="Verdana" panose="020B0604030504040204" pitchFamily="34" charset="0"/>
                <a:ea typeface="Verdana" panose="020B0604030504040204" pitchFamily="34" charset="0"/>
              </a:rPr>
              <a:t>Lorem</a:t>
            </a:r>
            <a:endParaRPr lang="hr-HR" sz="1600">
              <a:latin typeface="Verdana" panose="020B0604030504040204" pitchFamily="34" charset="0"/>
              <a:ea typeface="Verdana" panose="020B0604030504040204" pitchFamily="34" charset="0"/>
            </a:endParaRPr>
          </a:p>
          <a:p>
            <a:r>
              <a:rPr lang="hr-HR" sz="1600" err="1">
                <a:latin typeface="Verdana" panose="020B0604030504040204" pitchFamily="34" charset="0"/>
                <a:ea typeface="Verdana" panose="020B0604030504040204" pitchFamily="34" charset="0"/>
              </a:rPr>
              <a:t>Ipsum</a:t>
            </a:r>
            <a:endParaRPr lang="es-ES" sz="1600">
              <a:latin typeface="Verdana" panose="020B0604030504040204" pitchFamily="34" charset="0"/>
              <a:ea typeface="Verdana" panose="020B0604030504040204" pitchFamily="34" charset="0"/>
            </a:endParaRPr>
          </a:p>
        </p:txBody>
      </p:sp>
      <p:sp>
        <p:nvSpPr>
          <p:cNvPr id="15" name="CuadroTexto 19">
            <a:extLst>
              <a:ext uri="{FF2B5EF4-FFF2-40B4-BE49-F238E27FC236}">
                <a16:creationId xmlns:a16="http://schemas.microsoft.com/office/drawing/2014/main" id="{BEC19989-D9E1-A1C7-5BBB-05AACB261AFC}"/>
              </a:ext>
            </a:extLst>
          </p:cNvPr>
          <p:cNvSpPr txBox="1"/>
          <p:nvPr userDrawn="1"/>
        </p:nvSpPr>
        <p:spPr>
          <a:xfrm>
            <a:off x="6857776" y="4864605"/>
            <a:ext cx="1586424" cy="584775"/>
          </a:xfrm>
          <a:prstGeom prst="rect">
            <a:avLst/>
          </a:prstGeom>
          <a:noFill/>
        </p:spPr>
        <p:txBody>
          <a:bodyPr wrap="square" rtlCol="0">
            <a:spAutoFit/>
          </a:bodyPr>
          <a:lstStyle/>
          <a:p>
            <a:r>
              <a:rPr lang="hr-HR" sz="1600" err="1">
                <a:latin typeface="Verdana" panose="020B0604030504040204" pitchFamily="34" charset="0"/>
                <a:ea typeface="Verdana" panose="020B0604030504040204" pitchFamily="34" charset="0"/>
              </a:rPr>
              <a:t>Lorem</a:t>
            </a:r>
            <a:endParaRPr lang="hr-HR" sz="1600">
              <a:latin typeface="Verdana" panose="020B0604030504040204" pitchFamily="34" charset="0"/>
              <a:ea typeface="Verdana" panose="020B0604030504040204" pitchFamily="34" charset="0"/>
            </a:endParaRPr>
          </a:p>
          <a:p>
            <a:r>
              <a:rPr lang="hr-HR" sz="1600" err="1">
                <a:latin typeface="Verdana" panose="020B0604030504040204" pitchFamily="34" charset="0"/>
                <a:ea typeface="Verdana" panose="020B0604030504040204" pitchFamily="34" charset="0"/>
              </a:rPr>
              <a:t>Ipsum</a:t>
            </a:r>
            <a:endParaRPr lang="es-ES" sz="1600">
              <a:latin typeface="Verdana" panose="020B0604030504040204" pitchFamily="34" charset="0"/>
              <a:ea typeface="Verdana" panose="020B0604030504040204" pitchFamily="34" charset="0"/>
            </a:endParaRPr>
          </a:p>
        </p:txBody>
      </p:sp>
      <p:sp>
        <p:nvSpPr>
          <p:cNvPr id="16" name="CuadroTexto 22">
            <a:extLst>
              <a:ext uri="{FF2B5EF4-FFF2-40B4-BE49-F238E27FC236}">
                <a16:creationId xmlns:a16="http://schemas.microsoft.com/office/drawing/2014/main" id="{5A90660E-FA79-10CD-C580-B5E3BEB8907E}"/>
              </a:ext>
            </a:extLst>
          </p:cNvPr>
          <p:cNvSpPr txBox="1"/>
          <p:nvPr userDrawn="1"/>
        </p:nvSpPr>
        <p:spPr>
          <a:xfrm>
            <a:off x="10456792" y="4864605"/>
            <a:ext cx="1157358" cy="584775"/>
          </a:xfrm>
          <a:prstGeom prst="rect">
            <a:avLst/>
          </a:prstGeom>
          <a:noFill/>
        </p:spPr>
        <p:txBody>
          <a:bodyPr wrap="square" rtlCol="0">
            <a:spAutoFit/>
          </a:bodyPr>
          <a:lstStyle/>
          <a:p>
            <a:r>
              <a:rPr lang="hr-HR" sz="1600" err="1">
                <a:latin typeface="Verdana" panose="020B0604030504040204" pitchFamily="34" charset="0"/>
                <a:ea typeface="Verdana" panose="020B0604030504040204" pitchFamily="34" charset="0"/>
              </a:rPr>
              <a:t>Lorem</a:t>
            </a:r>
            <a:endParaRPr lang="hr-HR" sz="1600">
              <a:latin typeface="Verdana" panose="020B0604030504040204" pitchFamily="34" charset="0"/>
              <a:ea typeface="Verdana" panose="020B0604030504040204" pitchFamily="34" charset="0"/>
            </a:endParaRPr>
          </a:p>
          <a:p>
            <a:r>
              <a:rPr lang="hr-HR" sz="1600" err="1">
                <a:latin typeface="Verdana" panose="020B0604030504040204" pitchFamily="34" charset="0"/>
                <a:ea typeface="Verdana" panose="020B0604030504040204" pitchFamily="34" charset="0"/>
              </a:rPr>
              <a:t>Ipsum</a:t>
            </a:r>
            <a:endParaRPr lang="es-ES" sz="1600">
              <a:latin typeface="Verdana" panose="020B0604030504040204" pitchFamily="34" charset="0"/>
              <a:ea typeface="Verdana" panose="020B0604030504040204" pitchFamily="34" charset="0"/>
            </a:endParaRPr>
          </a:p>
        </p:txBody>
      </p:sp>
      <p:sp>
        <p:nvSpPr>
          <p:cNvPr id="17" name="CuadroTexto 2">
            <a:extLst>
              <a:ext uri="{FF2B5EF4-FFF2-40B4-BE49-F238E27FC236}">
                <a16:creationId xmlns:a16="http://schemas.microsoft.com/office/drawing/2014/main" id="{94BD3326-2C5E-E7FA-857B-F79389521B2F}"/>
              </a:ext>
            </a:extLst>
          </p:cNvPr>
          <p:cNvSpPr txBox="1"/>
          <p:nvPr userDrawn="1"/>
        </p:nvSpPr>
        <p:spPr>
          <a:xfrm>
            <a:off x="845684" y="2666794"/>
            <a:ext cx="4053566" cy="2308324"/>
          </a:xfrm>
          <a:prstGeom prst="rect">
            <a:avLst/>
          </a:prstGeom>
          <a:noFill/>
        </p:spPr>
        <p:txBody>
          <a:bodyPr wrap="square" rtlCol="0">
            <a:spAutoFit/>
          </a:bodyPr>
          <a:lstStyle/>
          <a:p>
            <a:r>
              <a:rPr lang="hr-HR" sz="3600" b="1" err="1">
                <a:solidFill>
                  <a:srgbClr val="42AB37"/>
                </a:solidFill>
                <a:latin typeface="Verdana" panose="020B0604030504040204" pitchFamily="34" charset="0"/>
                <a:ea typeface="Verdana" panose="020B0604030504040204" pitchFamily="34" charset="0"/>
                <a:cs typeface="Roboto" panose="02000000000000000000" pitchFamily="2" charset="0"/>
              </a:rPr>
              <a:t>Lorem</a:t>
            </a:r>
            <a:r>
              <a:rPr lang="hr-HR" sz="3600" b="1">
                <a:solidFill>
                  <a:srgbClr val="42AB37"/>
                </a:solidFill>
                <a:latin typeface="Verdana" panose="020B0604030504040204" pitchFamily="34" charset="0"/>
                <a:ea typeface="Verdana" panose="020B0604030504040204" pitchFamily="34" charset="0"/>
                <a:cs typeface="Roboto" panose="02000000000000000000" pitchFamily="2" charset="0"/>
              </a:rPr>
              <a:t> </a:t>
            </a:r>
            <a:r>
              <a:rPr lang="hr-HR" sz="3600" b="1" err="1">
                <a:solidFill>
                  <a:srgbClr val="42AB37"/>
                </a:solidFill>
                <a:latin typeface="Verdana" panose="020B0604030504040204" pitchFamily="34" charset="0"/>
                <a:ea typeface="Verdana" panose="020B0604030504040204" pitchFamily="34" charset="0"/>
                <a:cs typeface="Roboto" panose="02000000000000000000" pitchFamily="2" charset="0"/>
              </a:rPr>
              <a:t>Ipsum</a:t>
            </a:r>
            <a:endParaRPr lang="hr-HR" sz="3600" b="1">
              <a:solidFill>
                <a:srgbClr val="42AB37"/>
              </a:solidFill>
              <a:latin typeface="Verdana" panose="020B0604030504040204" pitchFamily="34" charset="0"/>
              <a:ea typeface="Verdana" panose="020B0604030504040204" pitchFamily="34" charset="0"/>
              <a:cs typeface="Roboto" panose="02000000000000000000" pitchFamily="2" charset="0"/>
            </a:endParaRPr>
          </a:p>
          <a:p>
            <a:r>
              <a:rPr lang="hr-HR" sz="3600" b="1" err="1">
                <a:solidFill>
                  <a:srgbClr val="42AB37"/>
                </a:solidFill>
                <a:latin typeface="Verdana" panose="020B0604030504040204" pitchFamily="34" charset="0"/>
                <a:ea typeface="Verdana" panose="020B0604030504040204" pitchFamily="34" charset="0"/>
                <a:cs typeface="Roboto" panose="02000000000000000000" pitchFamily="2" charset="0"/>
              </a:rPr>
              <a:t>peria</a:t>
            </a:r>
            <a:r>
              <a:rPr lang="hr-HR" sz="3600" b="1">
                <a:solidFill>
                  <a:srgbClr val="42AB37"/>
                </a:solidFill>
                <a:latin typeface="Verdana" panose="020B0604030504040204" pitchFamily="34" charset="0"/>
                <a:ea typeface="Verdana" panose="020B0604030504040204" pitchFamily="34" charset="0"/>
                <a:cs typeface="Roboto" panose="02000000000000000000" pitchFamily="2" charset="0"/>
              </a:rPr>
              <a:t> </a:t>
            </a:r>
            <a:r>
              <a:rPr lang="hr-HR" sz="3600" b="1" err="1">
                <a:solidFill>
                  <a:srgbClr val="42AB37"/>
                </a:solidFill>
                <a:latin typeface="Verdana" panose="020B0604030504040204" pitchFamily="34" charset="0"/>
                <a:ea typeface="Verdana" panose="020B0604030504040204" pitchFamily="34" charset="0"/>
                <a:cs typeface="Roboto" panose="02000000000000000000" pitchFamily="2" charset="0"/>
              </a:rPr>
              <a:t>quatures</a:t>
            </a:r>
            <a:r>
              <a:rPr lang="hr-HR" sz="3600" b="1">
                <a:solidFill>
                  <a:srgbClr val="42AB37"/>
                </a:solidFill>
                <a:latin typeface="Verdana" panose="020B0604030504040204" pitchFamily="34" charset="0"/>
                <a:ea typeface="Verdana" panose="020B0604030504040204" pitchFamily="34" charset="0"/>
                <a:cs typeface="Roboto" panose="02000000000000000000" pitchFamily="2" charset="0"/>
              </a:rPr>
              <a:t> </a:t>
            </a:r>
            <a:r>
              <a:rPr lang="hr-HR" sz="3600" b="1" err="1">
                <a:solidFill>
                  <a:srgbClr val="42AB37"/>
                </a:solidFill>
                <a:latin typeface="Verdana" panose="020B0604030504040204" pitchFamily="34" charset="0"/>
                <a:ea typeface="Verdana" panose="020B0604030504040204" pitchFamily="34" charset="0"/>
                <a:cs typeface="Roboto" panose="02000000000000000000" pitchFamily="2" charset="0"/>
              </a:rPr>
              <a:t>qui</a:t>
            </a:r>
            <a:r>
              <a:rPr lang="hr-HR" sz="3600" b="1">
                <a:solidFill>
                  <a:srgbClr val="42AB37"/>
                </a:solidFill>
                <a:latin typeface="Verdana" panose="020B0604030504040204" pitchFamily="34" charset="0"/>
                <a:ea typeface="Verdana" panose="020B0604030504040204" pitchFamily="34" charset="0"/>
                <a:cs typeface="Roboto" panose="02000000000000000000" pitchFamily="2" charset="0"/>
              </a:rPr>
              <a:t> </a:t>
            </a:r>
            <a:r>
              <a:rPr lang="hr-HR" sz="3600" b="1" err="1">
                <a:solidFill>
                  <a:srgbClr val="42AB37"/>
                </a:solidFill>
                <a:latin typeface="Verdana" panose="020B0604030504040204" pitchFamily="34" charset="0"/>
                <a:ea typeface="Verdana" panose="020B0604030504040204" pitchFamily="34" charset="0"/>
                <a:cs typeface="Roboto" panose="02000000000000000000" pitchFamily="2" charset="0"/>
              </a:rPr>
              <a:t>quatas</a:t>
            </a:r>
            <a:r>
              <a:rPr lang="hr-HR" sz="3600" b="1">
                <a:solidFill>
                  <a:srgbClr val="42AB37"/>
                </a:solidFill>
                <a:latin typeface="Verdana" panose="020B0604030504040204" pitchFamily="34" charset="0"/>
                <a:ea typeface="Verdana" panose="020B0604030504040204" pitchFamily="34" charset="0"/>
                <a:cs typeface="Roboto" panose="02000000000000000000" pitchFamily="2" charset="0"/>
              </a:rPr>
              <a:t> </a:t>
            </a:r>
            <a:r>
              <a:rPr lang="hr-HR" sz="3600" b="1" err="1">
                <a:solidFill>
                  <a:srgbClr val="42AB37"/>
                </a:solidFill>
                <a:latin typeface="Verdana" panose="020B0604030504040204" pitchFamily="34" charset="0"/>
                <a:ea typeface="Verdana" panose="020B0604030504040204" pitchFamily="34" charset="0"/>
                <a:cs typeface="Roboto" panose="02000000000000000000" pitchFamily="2" charset="0"/>
              </a:rPr>
              <a:t>son</a:t>
            </a:r>
            <a:r>
              <a:rPr lang="hr-HR" sz="3600" b="1">
                <a:solidFill>
                  <a:srgbClr val="42AB37"/>
                </a:solidFill>
                <a:latin typeface="Verdana" panose="020B0604030504040204" pitchFamily="34" charset="0"/>
                <a:ea typeface="Verdana" panose="020B0604030504040204" pitchFamily="34" charset="0"/>
                <a:cs typeface="Roboto" panose="02000000000000000000" pitchFamily="2" charset="0"/>
              </a:rPr>
              <a:t> </a:t>
            </a:r>
            <a:r>
              <a:rPr lang="hr-HR" sz="3600" b="1" err="1">
                <a:solidFill>
                  <a:srgbClr val="42AB37"/>
                </a:solidFill>
                <a:latin typeface="Verdana" panose="020B0604030504040204" pitchFamily="34" charset="0"/>
                <a:ea typeface="Verdana" panose="020B0604030504040204" pitchFamily="34" charset="0"/>
                <a:cs typeface="Roboto" panose="02000000000000000000" pitchFamily="2" charset="0"/>
              </a:rPr>
              <a:t>deo</a:t>
            </a:r>
            <a:r>
              <a:rPr lang="hr-HR" sz="3600" b="1">
                <a:solidFill>
                  <a:srgbClr val="42AB37"/>
                </a:solidFill>
                <a:latin typeface="Verdana" panose="020B0604030504040204" pitchFamily="34" charset="0"/>
                <a:ea typeface="Verdana" panose="020B0604030504040204" pitchFamily="34" charset="0"/>
                <a:cs typeface="Roboto" panose="02000000000000000000" pitchFamily="2" charset="0"/>
              </a:rPr>
              <a:t> </a:t>
            </a:r>
            <a:r>
              <a:rPr lang="hr-HR" sz="3600" b="1" err="1">
                <a:solidFill>
                  <a:srgbClr val="42AB37"/>
                </a:solidFill>
                <a:latin typeface="Verdana" panose="020B0604030504040204" pitchFamily="34" charset="0"/>
                <a:ea typeface="Verdana" panose="020B0604030504040204" pitchFamily="34" charset="0"/>
                <a:cs typeface="Roboto" panose="02000000000000000000" pitchFamily="2" charset="0"/>
              </a:rPr>
              <a:t>dolenitium</a:t>
            </a:r>
            <a:r>
              <a:rPr lang="hr-HR" sz="3600" b="1">
                <a:solidFill>
                  <a:srgbClr val="42AB37"/>
                </a:solidFill>
                <a:latin typeface="Verdana" panose="020B0604030504040204" pitchFamily="34" charset="0"/>
                <a:ea typeface="Verdana" panose="020B0604030504040204" pitchFamily="34" charset="0"/>
                <a:cs typeface="Roboto" panose="02000000000000000000" pitchFamily="2" charset="0"/>
              </a:rPr>
              <a:t> </a:t>
            </a:r>
          </a:p>
        </p:txBody>
      </p:sp>
    </p:spTree>
    <p:extLst>
      <p:ext uri="{BB962C8B-B14F-4D97-AF65-F5344CB8AC3E}">
        <p14:creationId xmlns:p14="http://schemas.microsoft.com/office/powerpoint/2010/main" val="4033445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CF07C7CE-DB8D-3760-38FA-25B168F9B4D7}"/>
              </a:ext>
            </a:extLst>
          </p:cNvPr>
          <p:cNvSpPr>
            <a:spLocks noGrp="1"/>
          </p:cNvSpPr>
          <p:nvPr>
            <p:ph type="pic" sz="quarter" idx="10" hasCustomPrompt="1"/>
          </p:nvPr>
        </p:nvSpPr>
        <p:spPr>
          <a:xfrm>
            <a:off x="762005" y="1643063"/>
            <a:ext cx="10629900" cy="3986212"/>
          </a:xfrm>
          <a:solidFill>
            <a:schemeClr val="bg2"/>
          </a:solidFill>
        </p:spPr>
        <p:txBody>
          <a:bodyPr>
            <a:normAutofit/>
          </a:bodyPr>
          <a:lstStyle>
            <a:lvl1pPr marL="205740" indent="-205740" algn="l">
              <a:defRPr sz="1320" baseline="0">
                <a:latin typeface="Univers LT Std 55" charset="0"/>
              </a:defRPr>
            </a:lvl1pPr>
          </a:lstStyle>
          <a:p>
            <a:pPr marL="274313" marR="0" lvl="0" indent="-274313" algn="l" defTabSz="1097252" rtl="0" eaLnBrk="1" fontAlgn="auto" latinLnBrk="0" hangingPunct="1">
              <a:lnSpc>
                <a:spcPct val="90000"/>
              </a:lnSpc>
              <a:spcBef>
                <a:spcPts val="1200"/>
              </a:spcBef>
              <a:spcAft>
                <a:spcPts val="0"/>
              </a:spcAft>
              <a:buClrTx/>
              <a:buSzTx/>
              <a:tabLst/>
              <a:defRPr/>
            </a:pPr>
            <a:r>
              <a:rPr lang="en-US"/>
              <a:t>You can place a zoomed in view of your map here or place a graph. This slide is optional. </a:t>
            </a:r>
            <a:br>
              <a:rPr lang="en-US"/>
            </a:br>
            <a:r>
              <a:rPr lang="en-US"/>
              <a:t>Whatever best fits your requirement.</a:t>
            </a:r>
          </a:p>
        </p:txBody>
      </p:sp>
    </p:spTree>
    <p:extLst>
      <p:ext uri="{BB962C8B-B14F-4D97-AF65-F5344CB8AC3E}">
        <p14:creationId xmlns:p14="http://schemas.microsoft.com/office/powerpoint/2010/main" val="2466907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Picture Placeholder 1">
            <a:extLst>
              <a:ext uri="{FF2B5EF4-FFF2-40B4-BE49-F238E27FC236}">
                <a16:creationId xmlns:a16="http://schemas.microsoft.com/office/drawing/2014/main" id="{A0110D0B-DA30-D6C8-64D0-4207658D7504}"/>
              </a:ext>
            </a:extLst>
          </p:cNvPr>
          <p:cNvSpPr>
            <a:spLocks noGrp="1"/>
          </p:cNvSpPr>
          <p:nvPr>
            <p:ph type="pic" sz="quarter" idx="10" hasCustomPrompt="1"/>
          </p:nvPr>
        </p:nvSpPr>
        <p:spPr>
          <a:xfrm>
            <a:off x="660403" y="1902186"/>
            <a:ext cx="5286309" cy="3856064"/>
          </a:xfrm>
          <a:solidFill>
            <a:schemeClr val="bg2"/>
          </a:solidFill>
          <a:ln>
            <a:noFill/>
          </a:ln>
        </p:spPr>
        <p:txBody>
          <a:bodyPr>
            <a:normAutofit/>
          </a:bodyPr>
          <a:lstStyle>
            <a:lvl1pPr>
              <a:defRPr sz="1320" baseline="0">
                <a:latin typeface="Arial" charset="0"/>
                <a:ea typeface="Arial" charset="0"/>
                <a:cs typeface="Arial"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Click to add Maps, Graphs, Diagrams, pie charts etc.</a:t>
            </a:r>
          </a:p>
        </p:txBody>
      </p:sp>
      <p:sp>
        <p:nvSpPr>
          <p:cNvPr id="4" name="Picture Placeholder 1">
            <a:extLst>
              <a:ext uri="{FF2B5EF4-FFF2-40B4-BE49-F238E27FC236}">
                <a16:creationId xmlns:a16="http://schemas.microsoft.com/office/drawing/2014/main" id="{DB1E62EF-1C52-57E2-D73C-24DD30DE1E9E}"/>
              </a:ext>
            </a:extLst>
          </p:cNvPr>
          <p:cNvSpPr>
            <a:spLocks noGrp="1"/>
          </p:cNvSpPr>
          <p:nvPr>
            <p:ph type="pic" sz="quarter" idx="12" hasCustomPrompt="1"/>
          </p:nvPr>
        </p:nvSpPr>
        <p:spPr>
          <a:xfrm>
            <a:off x="6203952" y="1902186"/>
            <a:ext cx="5286309" cy="3856064"/>
          </a:xfrm>
          <a:solidFill>
            <a:schemeClr val="bg2"/>
          </a:solidFill>
          <a:ln>
            <a:noFill/>
          </a:ln>
        </p:spPr>
        <p:txBody>
          <a:bodyPr>
            <a:normAutofit/>
          </a:bodyPr>
          <a:lstStyle>
            <a:lvl1pPr>
              <a:defRPr sz="1320" baseline="0">
                <a:latin typeface="Arial" charset="0"/>
                <a:ea typeface="Arial" charset="0"/>
                <a:cs typeface="Arial"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Click to add Maps, Graphs, Diagrams, pie charts etc.</a:t>
            </a:r>
          </a:p>
        </p:txBody>
      </p:sp>
    </p:spTree>
    <p:extLst>
      <p:ext uri="{BB962C8B-B14F-4D97-AF65-F5344CB8AC3E}">
        <p14:creationId xmlns:p14="http://schemas.microsoft.com/office/powerpoint/2010/main" val="414926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Picture Placeholder 11">
            <a:extLst>
              <a:ext uri="{FF2B5EF4-FFF2-40B4-BE49-F238E27FC236}">
                <a16:creationId xmlns:a16="http://schemas.microsoft.com/office/drawing/2014/main" id="{387E8336-08FF-1579-81BF-1DAAA31604C1}"/>
              </a:ext>
            </a:extLst>
          </p:cNvPr>
          <p:cNvSpPr>
            <a:spLocks noGrp="1"/>
          </p:cNvSpPr>
          <p:nvPr>
            <p:ph type="pic" sz="quarter" idx="10"/>
          </p:nvPr>
        </p:nvSpPr>
        <p:spPr>
          <a:xfrm>
            <a:off x="0" y="0"/>
            <a:ext cx="12192000" cy="6858000"/>
          </a:xfrm>
        </p:spPr>
        <p:txBody>
          <a:bodyPr/>
          <a:lstStyle>
            <a:lvl1pPr marL="0" indent="0" algn="ctr">
              <a:buNone/>
              <a:defRPr>
                <a:solidFill>
                  <a:schemeClr val="bg2">
                    <a:lumMod val="20000"/>
                    <a:lumOff val="80000"/>
                  </a:schemeClr>
                </a:solidFill>
              </a:defRPr>
            </a:lvl1pPr>
          </a:lstStyle>
          <a:p>
            <a:r>
              <a:rPr lang="en-US"/>
              <a:t>Click icon to add picture</a:t>
            </a:r>
          </a:p>
        </p:txBody>
      </p:sp>
    </p:spTree>
    <p:extLst>
      <p:ext uri="{BB962C8B-B14F-4D97-AF65-F5344CB8AC3E}">
        <p14:creationId xmlns:p14="http://schemas.microsoft.com/office/powerpoint/2010/main" val="2094512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57242769-D447-C9E9-2AF2-7E75DCAF8B45}"/>
              </a:ext>
            </a:extLst>
          </p:cNvPr>
          <p:cNvSpPr>
            <a:spLocks noGrp="1"/>
          </p:cNvSpPr>
          <p:nvPr>
            <p:ph type="pic" sz="quarter" idx="10" hasCustomPrompt="1"/>
          </p:nvPr>
        </p:nvSpPr>
        <p:spPr>
          <a:xfrm>
            <a:off x="0" y="0"/>
            <a:ext cx="12192000" cy="6858000"/>
          </a:xfrm>
          <a:solidFill>
            <a:schemeClr val="bg1">
              <a:lumMod val="95000"/>
            </a:schemeClr>
          </a:solidFill>
        </p:spPr>
        <p:txBody>
          <a:bodyPr>
            <a:normAutofit/>
          </a:bodyPr>
          <a:lstStyle>
            <a:lvl1pPr>
              <a:defRPr sz="1800" baseline="0">
                <a:latin typeface="Univers LT Std 55"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Click to add the best image you have.</a:t>
            </a:r>
          </a:p>
        </p:txBody>
      </p:sp>
    </p:spTree>
    <p:extLst>
      <p:ext uri="{BB962C8B-B14F-4D97-AF65-F5344CB8AC3E}">
        <p14:creationId xmlns:p14="http://schemas.microsoft.com/office/powerpoint/2010/main" val="1222401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Picture Placeholder 11">
            <a:extLst>
              <a:ext uri="{FF2B5EF4-FFF2-40B4-BE49-F238E27FC236}">
                <a16:creationId xmlns:a16="http://schemas.microsoft.com/office/drawing/2014/main" id="{148C2E04-F119-8266-62F5-BEF3349B920A}"/>
              </a:ext>
            </a:extLst>
          </p:cNvPr>
          <p:cNvSpPr>
            <a:spLocks noGrp="1"/>
          </p:cNvSpPr>
          <p:nvPr>
            <p:ph type="pic" sz="quarter" idx="11"/>
          </p:nvPr>
        </p:nvSpPr>
        <p:spPr>
          <a:xfrm>
            <a:off x="0" y="0"/>
            <a:ext cx="12192000" cy="6858000"/>
          </a:xfrm>
        </p:spPr>
        <p:txBody>
          <a:bodyPr/>
          <a:lstStyle>
            <a:lvl1pPr marL="0" indent="0" algn="ctr">
              <a:buNone/>
              <a:defRPr i="1">
                <a:solidFill>
                  <a:srgbClr val="D4D7D9"/>
                </a:solidFill>
              </a:defRPr>
            </a:lvl1pPr>
          </a:lstStyle>
          <a:p>
            <a:r>
              <a:rPr lang="en-US"/>
              <a:t>Click icon to add picture</a:t>
            </a:r>
          </a:p>
        </p:txBody>
      </p:sp>
    </p:spTree>
    <p:extLst>
      <p:ext uri="{BB962C8B-B14F-4D97-AF65-F5344CB8AC3E}">
        <p14:creationId xmlns:p14="http://schemas.microsoft.com/office/powerpoint/2010/main" val="3608203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Picture Placeholder 11">
            <a:extLst>
              <a:ext uri="{FF2B5EF4-FFF2-40B4-BE49-F238E27FC236}">
                <a16:creationId xmlns:a16="http://schemas.microsoft.com/office/drawing/2014/main" id="{9B6E3D78-5D18-FEC2-7DA9-8ECA634A39A2}"/>
              </a:ext>
            </a:extLst>
          </p:cNvPr>
          <p:cNvSpPr>
            <a:spLocks noGrp="1"/>
          </p:cNvSpPr>
          <p:nvPr>
            <p:ph type="pic" sz="quarter" idx="12" hasCustomPrompt="1"/>
          </p:nvPr>
        </p:nvSpPr>
        <p:spPr>
          <a:xfrm>
            <a:off x="0" y="657225"/>
            <a:ext cx="4622800" cy="2600326"/>
          </a:xfrm>
          <a:solidFill>
            <a:schemeClr val="bg2"/>
          </a:solidFill>
        </p:spPr>
        <p:txBody>
          <a:bodyPr/>
          <a:lstStyle>
            <a:lvl1pPr marL="274313" marR="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sz="1800" baseline="0">
                <a:latin typeface="Univers LT Std 55"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picture</a:t>
            </a:r>
          </a:p>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endParaRPr lang="en-US"/>
          </a:p>
        </p:txBody>
      </p:sp>
      <p:sp>
        <p:nvSpPr>
          <p:cNvPr id="4" name="Picture Placeholder 11">
            <a:extLst>
              <a:ext uri="{FF2B5EF4-FFF2-40B4-BE49-F238E27FC236}">
                <a16:creationId xmlns:a16="http://schemas.microsoft.com/office/drawing/2014/main" id="{9719C845-83F9-FF4D-A5AC-225E08477CA8}"/>
              </a:ext>
            </a:extLst>
          </p:cNvPr>
          <p:cNvSpPr>
            <a:spLocks noGrp="1"/>
          </p:cNvSpPr>
          <p:nvPr>
            <p:ph type="pic" sz="quarter" idx="13" hasCustomPrompt="1"/>
          </p:nvPr>
        </p:nvSpPr>
        <p:spPr>
          <a:xfrm>
            <a:off x="7569200" y="3743324"/>
            <a:ext cx="4622800" cy="2600326"/>
          </a:xfrm>
          <a:solidFill>
            <a:schemeClr val="bg2"/>
          </a:solidFill>
        </p:spPr>
        <p:txBody>
          <a:bodyPr/>
          <a:lstStyle>
            <a:lvl1pPr marL="274313" marR="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sz="1800" baseline="0">
                <a:latin typeface="Univers LT Std 55"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picture</a:t>
            </a:r>
          </a:p>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endParaRPr lang="en-US"/>
          </a:p>
        </p:txBody>
      </p:sp>
    </p:spTree>
    <p:extLst>
      <p:ext uri="{BB962C8B-B14F-4D97-AF65-F5344CB8AC3E}">
        <p14:creationId xmlns:p14="http://schemas.microsoft.com/office/powerpoint/2010/main" val="1762206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558F4651-1D70-E72F-E28B-2EB13D6C56D8}"/>
              </a:ext>
            </a:extLst>
          </p:cNvPr>
          <p:cNvSpPr>
            <a:spLocks noGrp="1"/>
          </p:cNvSpPr>
          <p:nvPr>
            <p:ph type="pic" sz="quarter" idx="10" hasCustomPrompt="1"/>
          </p:nvPr>
        </p:nvSpPr>
        <p:spPr>
          <a:xfrm>
            <a:off x="4891316" y="587829"/>
            <a:ext cx="3164115" cy="2769325"/>
          </a:xfrm>
          <a:solidFill>
            <a:srgbClr val="00B0F0"/>
          </a:solidFill>
        </p:spPr>
        <p:txBody>
          <a:bodyPr/>
          <a:lstStyle>
            <a:lvl1pPr>
              <a:defRPr sz="1800" baseline="0">
                <a:latin typeface="Univers LT Std 55"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picture</a:t>
            </a:r>
          </a:p>
        </p:txBody>
      </p:sp>
      <p:sp>
        <p:nvSpPr>
          <p:cNvPr id="4" name="Picture Placeholder 7">
            <a:extLst>
              <a:ext uri="{FF2B5EF4-FFF2-40B4-BE49-F238E27FC236}">
                <a16:creationId xmlns:a16="http://schemas.microsoft.com/office/drawing/2014/main" id="{D3758FEC-6020-1A2A-AC68-3DD685EE2D74}"/>
              </a:ext>
            </a:extLst>
          </p:cNvPr>
          <p:cNvSpPr>
            <a:spLocks noGrp="1"/>
          </p:cNvSpPr>
          <p:nvPr>
            <p:ph type="pic" sz="quarter" idx="11" hasCustomPrompt="1"/>
          </p:nvPr>
        </p:nvSpPr>
        <p:spPr>
          <a:xfrm>
            <a:off x="8244116" y="587829"/>
            <a:ext cx="3164115" cy="2769325"/>
          </a:xfrm>
          <a:solidFill>
            <a:srgbClr val="00B0F0"/>
          </a:solidFill>
        </p:spPr>
        <p:txBody>
          <a:bodyPr/>
          <a:lstStyle>
            <a:lvl1pPr>
              <a:defRPr sz="1800" baseline="0">
                <a:latin typeface="Univers LT Std 55"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picture</a:t>
            </a:r>
          </a:p>
        </p:txBody>
      </p:sp>
      <p:sp>
        <p:nvSpPr>
          <p:cNvPr id="5" name="Picture Placeholder 7">
            <a:extLst>
              <a:ext uri="{FF2B5EF4-FFF2-40B4-BE49-F238E27FC236}">
                <a16:creationId xmlns:a16="http://schemas.microsoft.com/office/drawing/2014/main" id="{CA290331-ACD8-66D3-1C0C-65EEC34F9096}"/>
              </a:ext>
            </a:extLst>
          </p:cNvPr>
          <p:cNvSpPr>
            <a:spLocks noGrp="1"/>
          </p:cNvSpPr>
          <p:nvPr>
            <p:ph type="pic" sz="quarter" idx="12" hasCustomPrompt="1"/>
          </p:nvPr>
        </p:nvSpPr>
        <p:spPr>
          <a:xfrm>
            <a:off x="8244116" y="3513909"/>
            <a:ext cx="3164115" cy="2769325"/>
          </a:xfrm>
          <a:solidFill>
            <a:srgbClr val="00B0F0"/>
          </a:solidFill>
        </p:spPr>
        <p:txBody>
          <a:bodyPr/>
          <a:lstStyle>
            <a:lvl1pPr>
              <a:defRPr sz="1800" baseline="0">
                <a:latin typeface="Univers LT Std 55"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picture</a:t>
            </a:r>
          </a:p>
        </p:txBody>
      </p:sp>
      <p:sp>
        <p:nvSpPr>
          <p:cNvPr id="6" name="Picture Placeholder 7">
            <a:extLst>
              <a:ext uri="{FF2B5EF4-FFF2-40B4-BE49-F238E27FC236}">
                <a16:creationId xmlns:a16="http://schemas.microsoft.com/office/drawing/2014/main" id="{595FE471-A00D-4C57-D014-C7503F81A97B}"/>
              </a:ext>
            </a:extLst>
          </p:cNvPr>
          <p:cNvSpPr>
            <a:spLocks noGrp="1"/>
          </p:cNvSpPr>
          <p:nvPr>
            <p:ph type="pic" sz="quarter" idx="13" hasCustomPrompt="1"/>
          </p:nvPr>
        </p:nvSpPr>
        <p:spPr>
          <a:xfrm>
            <a:off x="4891316" y="3513909"/>
            <a:ext cx="3164115" cy="2769325"/>
          </a:xfrm>
          <a:solidFill>
            <a:srgbClr val="00B0F0"/>
          </a:solidFill>
        </p:spPr>
        <p:txBody>
          <a:bodyPr/>
          <a:lstStyle>
            <a:lvl1pPr>
              <a:defRPr sz="1800" baseline="0">
                <a:latin typeface="Univers LT Std 55"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picture</a:t>
            </a:r>
          </a:p>
        </p:txBody>
      </p:sp>
    </p:spTree>
    <p:extLst>
      <p:ext uri="{BB962C8B-B14F-4D97-AF65-F5344CB8AC3E}">
        <p14:creationId xmlns:p14="http://schemas.microsoft.com/office/powerpoint/2010/main" val="2006449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061D910-CE5D-7CD3-D1E2-C077189CFDA4}"/>
              </a:ext>
            </a:extLst>
          </p:cNvPr>
          <p:cNvSpPr txBox="1"/>
          <p:nvPr userDrawn="1"/>
        </p:nvSpPr>
        <p:spPr>
          <a:xfrm>
            <a:off x="3048000" y="2690336"/>
            <a:ext cx="6096000" cy="1477328"/>
          </a:xfrm>
          <a:prstGeom prst="rect">
            <a:avLst/>
          </a:prstGeom>
          <a:noFill/>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4763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quare-images">
    <p:spTree>
      <p:nvGrpSpPr>
        <p:cNvPr id="1" name=""/>
        <p:cNvGrpSpPr/>
        <p:nvPr/>
      </p:nvGrpSpPr>
      <p:grpSpPr>
        <a:xfrm>
          <a:off x="0" y="0"/>
          <a:ext cx="0" cy="0"/>
          <a:chOff x="0" y="0"/>
          <a:chExt cx="0" cy="0"/>
        </a:xfrm>
      </p:grpSpPr>
      <p:pic>
        <p:nvPicPr>
          <p:cNvPr id="6" name="Picture 5" descr="Logo&#10;&#10;Description automatically generated with low confidence">
            <a:extLst>
              <a:ext uri="{FF2B5EF4-FFF2-40B4-BE49-F238E27FC236}">
                <a16:creationId xmlns:a16="http://schemas.microsoft.com/office/drawing/2014/main" id="{02AFE16C-2473-0565-452E-AB86D7679E95}"/>
              </a:ext>
            </a:extLst>
          </p:cNvPr>
          <p:cNvPicPr>
            <a:picLocks noChangeAspect="1"/>
          </p:cNvPicPr>
          <p:nvPr userDrawn="1"/>
        </p:nvPicPr>
        <p:blipFill>
          <a:blip r:embed="rId2"/>
          <a:stretch>
            <a:fillRect/>
          </a:stretch>
        </p:blipFill>
        <p:spPr>
          <a:xfrm>
            <a:off x="760723" y="-18261"/>
            <a:ext cx="3042445" cy="1187715"/>
          </a:xfrm>
          <a:prstGeom prst="rect">
            <a:avLst/>
          </a:prstGeom>
        </p:spPr>
      </p:pic>
      <p:sp>
        <p:nvSpPr>
          <p:cNvPr id="10" name="Marcador de posición de imagen 9">
            <a:extLst>
              <a:ext uri="{FF2B5EF4-FFF2-40B4-BE49-F238E27FC236}">
                <a16:creationId xmlns:a16="http://schemas.microsoft.com/office/drawing/2014/main" id="{0AC09B4D-F42F-714A-848A-CE26871CDE15}"/>
              </a:ext>
            </a:extLst>
          </p:cNvPr>
          <p:cNvSpPr>
            <a:spLocks noGrp="1"/>
          </p:cNvSpPr>
          <p:nvPr>
            <p:ph type="pic" sz="quarter" idx="14" hasCustomPrompt="1"/>
          </p:nvPr>
        </p:nvSpPr>
        <p:spPr>
          <a:xfrm>
            <a:off x="5208588" y="1879600"/>
            <a:ext cx="1339850" cy="1684338"/>
          </a:xfrm>
          <a:prstGeom prst="rect">
            <a:avLst/>
          </a:prstGeom>
          <a:solidFill>
            <a:schemeClr val="tx1">
              <a:lumMod val="85000"/>
              <a:lumOff val="15000"/>
            </a:schemeClr>
          </a:solidFill>
        </p:spPr>
        <p:txBody>
          <a:bodyPr anchor="ctr">
            <a:normAutofit/>
          </a:bodyPr>
          <a:lstStyle>
            <a:lvl1pPr algn="ctr">
              <a:defRPr sz="900">
                <a:solidFill>
                  <a:schemeClr val="bg1"/>
                </a:solidFill>
              </a:defRPr>
            </a:lvl1pPr>
          </a:lstStyle>
          <a:p>
            <a:r>
              <a:rPr lang="es-ES" dirty="0" err="1"/>
              <a:t>Your</a:t>
            </a:r>
            <a:r>
              <a:rPr lang="es-ES" dirty="0"/>
              <a:t> </a:t>
            </a:r>
            <a:r>
              <a:rPr lang="es-ES" dirty="0" err="1"/>
              <a:t>image</a:t>
            </a:r>
            <a:r>
              <a:rPr lang="es-ES" dirty="0"/>
              <a:t> </a:t>
            </a:r>
            <a:r>
              <a:rPr lang="es-ES" dirty="0" err="1"/>
              <a:t>here</a:t>
            </a:r>
            <a:endParaRPr lang="es-ES" dirty="0"/>
          </a:p>
        </p:txBody>
      </p:sp>
      <p:sp>
        <p:nvSpPr>
          <p:cNvPr id="11" name="Marcador de posición de imagen 9">
            <a:extLst>
              <a:ext uri="{FF2B5EF4-FFF2-40B4-BE49-F238E27FC236}">
                <a16:creationId xmlns:a16="http://schemas.microsoft.com/office/drawing/2014/main" id="{6203C20F-E878-7745-A366-EB1EEA4CAB94}"/>
              </a:ext>
            </a:extLst>
          </p:cNvPr>
          <p:cNvSpPr>
            <a:spLocks noGrp="1"/>
          </p:cNvSpPr>
          <p:nvPr>
            <p:ph type="pic" sz="quarter" idx="15" hasCustomPrompt="1"/>
          </p:nvPr>
        </p:nvSpPr>
        <p:spPr>
          <a:xfrm>
            <a:off x="8815388" y="1879600"/>
            <a:ext cx="1339850" cy="1684338"/>
          </a:xfrm>
          <a:prstGeom prst="rect">
            <a:avLst/>
          </a:prstGeom>
          <a:solidFill>
            <a:schemeClr val="tx1">
              <a:lumMod val="85000"/>
              <a:lumOff val="15000"/>
            </a:schemeClr>
          </a:solidFill>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dirty="0" err="1"/>
              <a:t>Your</a:t>
            </a:r>
            <a:r>
              <a:rPr lang="es-ES" dirty="0"/>
              <a:t> </a:t>
            </a:r>
            <a:r>
              <a:rPr lang="es-ES" dirty="0" err="1"/>
              <a:t>image</a:t>
            </a:r>
            <a:r>
              <a:rPr lang="es-ES" dirty="0"/>
              <a:t> </a:t>
            </a:r>
            <a:r>
              <a:rPr lang="es-ES" dirty="0" err="1"/>
              <a:t>here</a:t>
            </a:r>
            <a:endParaRPr lang="es-ES" dirty="0"/>
          </a:p>
        </p:txBody>
      </p:sp>
      <p:sp>
        <p:nvSpPr>
          <p:cNvPr id="12" name="Marcador de posición de imagen 9">
            <a:extLst>
              <a:ext uri="{FF2B5EF4-FFF2-40B4-BE49-F238E27FC236}">
                <a16:creationId xmlns:a16="http://schemas.microsoft.com/office/drawing/2014/main" id="{B9F55B83-D026-7544-BF73-70F5BFCBAA07}"/>
              </a:ext>
            </a:extLst>
          </p:cNvPr>
          <p:cNvSpPr>
            <a:spLocks noGrp="1"/>
          </p:cNvSpPr>
          <p:nvPr>
            <p:ph type="pic" sz="quarter" idx="16" hasCustomPrompt="1"/>
          </p:nvPr>
        </p:nvSpPr>
        <p:spPr>
          <a:xfrm>
            <a:off x="5208588" y="4279900"/>
            <a:ext cx="1339850" cy="1684338"/>
          </a:xfrm>
          <a:prstGeom prst="rect">
            <a:avLst/>
          </a:prstGeom>
          <a:solidFill>
            <a:schemeClr val="tx1">
              <a:lumMod val="85000"/>
              <a:lumOff val="15000"/>
            </a:schemeClr>
          </a:solidFill>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dirty="0" err="1"/>
              <a:t>Your</a:t>
            </a:r>
            <a:r>
              <a:rPr lang="es-ES" dirty="0"/>
              <a:t> </a:t>
            </a:r>
            <a:r>
              <a:rPr lang="es-ES" dirty="0" err="1"/>
              <a:t>image</a:t>
            </a:r>
            <a:r>
              <a:rPr lang="es-ES" dirty="0"/>
              <a:t> </a:t>
            </a:r>
            <a:r>
              <a:rPr lang="es-ES" dirty="0" err="1"/>
              <a:t>here</a:t>
            </a:r>
            <a:endParaRPr lang="es-ES" dirty="0"/>
          </a:p>
        </p:txBody>
      </p:sp>
      <p:sp>
        <p:nvSpPr>
          <p:cNvPr id="13" name="Marcador de posición de imagen 9">
            <a:extLst>
              <a:ext uri="{FF2B5EF4-FFF2-40B4-BE49-F238E27FC236}">
                <a16:creationId xmlns:a16="http://schemas.microsoft.com/office/drawing/2014/main" id="{9C3D87E3-091F-AC41-95B4-2D73D9F0DB13}"/>
              </a:ext>
            </a:extLst>
          </p:cNvPr>
          <p:cNvSpPr>
            <a:spLocks noGrp="1"/>
          </p:cNvSpPr>
          <p:nvPr>
            <p:ph type="pic" sz="quarter" idx="17" hasCustomPrompt="1"/>
          </p:nvPr>
        </p:nvSpPr>
        <p:spPr>
          <a:xfrm>
            <a:off x="8815388" y="4279900"/>
            <a:ext cx="1339850" cy="1684338"/>
          </a:xfrm>
          <a:prstGeom prst="rect">
            <a:avLst/>
          </a:prstGeom>
          <a:solidFill>
            <a:schemeClr val="tx1">
              <a:lumMod val="85000"/>
              <a:lumOff val="15000"/>
            </a:schemeClr>
          </a:solidFill>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dirty="0" err="1"/>
              <a:t>Your</a:t>
            </a:r>
            <a:r>
              <a:rPr lang="es-ES" dirty="0"/>
              <a:t> </a:t>
            </a:r>
            <a:r>
              <a:rPr lang="es-ES" dirty="0" err="1"/>
              <a:t>image</a:t>
            </a:r>
            <a:r>
              <a:rPr lang="es-ES" dirty="0"/>
              <a:t> </a:t>
            </a:r>
            <a:r>
              <a:rPr lang="es-ES" dirty="0" err="1"/>
              <a:t>here</a:t>
            </a:r>
            <a:endParaRPr lang="es-ES" dirty="0"/>
          </a:p>
        </p:txBody>
      </p:sp>
      <p:cxnSp>
        <p:nvCxnSpPr>
          <p:cNvPr id="5" name="Straight Connector 2">
            <a:extLst>
              <a:ext uri="{FF2B5EF4-FFF2-40B4-BE49-F238E27FC236}">
                <a16:creationId xmlns:a16="http://schemas.microsoft.com/office/drawing/2014/main" id="{C4283362-401A-F1CC-C52C-CCA6A44D5E09}"/>
              </a:ext>
            </a:extLst>
          </p:cNvPr>
          <p:cNvCxnSpPr/>
          <p:nvPr userDrawn="1"/>
        </p:nvCxnSpPr>
        <p:spPr>
          <a:xfrm>
            <a:off x="0" y="1113452"/>
            <a:ext cx="12192000" cy="0"/>
          </a:xfrm>
          <a:prstGeom prst="line">
            <a:avLst/>
          </a:prstGeom>
          <a:ln w="19050">
            <a:solidFill>
              <a:srgbClr val="005BAA"/>
            </a:solidFill>
          </a:ln>
        </p:spPr>
        <p:style>
          <a:lnRef idx="1">
            <a:schemeClr val="accent1"/>
          </a:lnRef>
          <a:fillRef idx="0">
            <a:schemeClr val="accent1"/>
          </a:fillRef>
          <a:effectRef idx="0">
            <a:schemeClr val="accent1"/>
          </a:effectRef>
          <a:fontRef idx="minor">
            <a:schemeClr val="tx1"/>
          </a:fontRef>
        </p:style>
      </p:cxnSp>
      <p:sp>
        <p:nvSpPr>
          <p:cNvPr id="8" name="CuadroTexto 2">
            <a:extLst>
              <a:ext uri="{FF2B5EF4-FFF2-40B4-BE49-F238E27FC236}">
                <a16:creationId xmlns:a16="http://schemas.microsoft.com/office/drawing/2014/main" id="{95B55443-453C-4DEE-8BCA-F99CC8B4B9BB}"/>
              </a:ext>
            </a:extLst>
          </p:cNvPr>
          <p:cNvSpPr txBox="1"/>
          <p:nvPr userDrawn="1"/>
        </p:nvSpPr>
        <p:spPr>
          <a:xfrm>
            <a:off x="845684" y="1851185"/>
            <a:ext cx="3042444" cy="461665"/>
          </a:xfrm>
          <a:prstGeom prst="rect">
            <a:avLst/>
          </a:prstGeom>
          <a:noFill/>
        </p:spPr>
        <p:txBody>
          <a:bodyPr wrap="square" rtlCol="0">
            <a:spAutoFit/>
          </a:bodyPr>
          <a:lstStyle/>
          <a:p>
            <a:r>
              <a:rPr lang="hr-HR" sz="2400" dirty="0">
                <a:solidFill>
                  <a:schemeClr val="tx1">
                    <a:lumMod val="95000"/>
                    <a:lumOff val="5000"/>
                  </a:schemeClr>
                </a:solidFill>
                <a:latin typeface="Verdana" panose="020B0604030504040204" pitchFamily="34" charset="0"/>
                <a:ea typeface="Verdana" panose="020B0604030504040204" pitchFamily="34" charset="0"/>
                <a:cs typeface="Roboto" panose="02000000000000000000" pitchFamily="2" charset="0"/>
              </a:rPr>
              <a:t>1</a:t>
            </a:r>
            <a:r>
              <a:rPr lang="es-ES" sz="2400" dirty="0">
                <a:solidFill>
                  <a:schemeClr val="tx1">
                    <a:lumMod val="95000"/>
                    <a:lumOff val="5000"/>
                  </a:schemeClr>
                </a:solidFill>
                <a:latin typeface="Verdana" panose="020B0604030504040204" pitchFamily="34" charset="0"/>
                <a:ea typeface="Verdana" panose="020B0604030504040204" pitchFamily="34" charset="0"/>
                <a:cs typeface="Roboto" panose="02000000000000000000" pitchFamily="2" charset="0"/>
              </a:rPr>
              <a:t>.1 </a:t>
            </a:r>
            <a:r>
              <a:rPr lang="hr-HR" sz="2400" dirty="0" err="1">
                <a:solidFill>
                  <a:schemeClr val="tx1">
                    <a:lumMod val="95000"/>
                    <a:lumOff val="5000"/>
                  </a:schemeClr>
                </a:solidFill>
                <a:latin typeface="Verdana" panose="020B0604030504040204" pitchFamily="34" charset="0"/>
                <a:ea typeface="Verdana" panose="020B0604030504040204" pitchFamily="34" charset="0"/>
                <a:cs typeface="Roboto" panose="02000000000000000000" pitchFamily="2" charset="0"/>
              </a:rPr>
              <a:t>Lorem</a:t>
            </a:r>
            <a:r>
              <a:rPr lang="hr-HR" sz="2400" dirty="0">
                <a:solidFill>
                  <a:schemeClr val="tx1">
                    <a:lumMod val="95000"/>
                    <a:lumOff val="5000"/>
                  </a:schemeClr>
                </a:solidFill>
                <a:latin typeface="Verdana" panose="020B0604030504040204" pitchFamily="34" charset="0"/>
                <a:ea typeface="Verdana" panose="020B0604030504040204" pitchFamily="34" charset="0"/>
                <a:cs typeface="Roboto" panose="02000000000000000000" pitchFamily="2" charset="0"/>
              </a:rPr>
              <a:t> </a:t>
            </a:r>
            <a:r>
              <a:rPr lang="hr-HR" sz="2400" dirty="0" err="1">
                <a:solidFill>
                  <a:schemeClr val="tx1">
                    <a:lumMod val="95000"/>
                    <a:lumOff val="5000"/>
                  </a:schemeClr>
                </a:solidFill>
                <a:latin typeface="Verdana" panose="020B0604030504040204" pitchFamily="34" charset="0"/>
                <a:ea typeface="Verdana" panose="020B0604030504040204" pitchFamily="34" charset="0"/>
                <a:cs typeface="Roboto" panose="02000000000000000000" pitchFamily="2" charset="0"/>
              </a:rPr>
              <a:t>ipsum</a:t>
            </a:r>
            <a:endParaRPr lang="es-ES" sz="2400" dirty="0">
              <a:solidFill>
                <a:schemeClr val="tx1">
                  <a:lumMod val="95000"/>
                  <a:lumOff val="5000"/>
                </a:schemeClr>
              </a:solidFill>
              <a:latin typeface="Verdana" panose="020B0604030504040204" pitchFamily="34" charset="0"/>
              <a:ea typeface="Verdana" panose="020B0604030504040204" pitchFamily="34" charset="0"/>
              <a:cs typeface="Roboto" panose="02000000000000000000" pitchFamily="2" charset="0"/>
            </a:endParaRPr>
          </a:p>
        </p:txBody>
      </p:sp>
      <p:sp>
        <p:nvSpPr>
          <p:cNvPr id="9" name="CuadroTexto 8">
            <a:extLst>
              <a:ext uri="{FF2B5EF4-FFF2-40B4-BE49-F238E27FC236}">
                <a16:creationId xmlns:a16="http://schemas.microsoft.com/office/drawing/2014/main" id="{0FA90B4F-430A-ED76-56F5-277ACC139BFC}"/>
              </a:ext>
            </a:extLst>
          </p:cNvPr>
          <p:cNvSpPr txBox="1"/>
          <p:nvPr userDrawn="1"/>
        </p:nvSpPr>
        <p:spPr>
          <a:xfrm>
            <a:off x="6857776" y="2452929"/>
            <a:ext cx="1586424" cy="584775"/>
          </a:xfrm>
          <a:prstGeom prst="rect">
            <a:avLst/>
          </a:prstGeom>
          <a:noFill/>
        </p:spPr>
        <p:txBody>
          <a:bodyPr wrap="square" rtlCol="0">
            <a:spAutoFit/>
          </a:bodyPr>
          <a:lstStyle/>
          <a:p>
            <a:r>
              <a:rPr lang="hr-HR" sz="1600" dirty="0" err="1">
                <a:latin typeface="Verdana" panose="020B0604030504040204" pitchFamily="34" charset="0"/>
                <a:ea typeface="Verdana" panose="020B0604030504040204" pitchFamily="34" charset="0"/>
              </a:rPr>
              <a:t>Lorem</a:t>
            </a:r>
            <a:endParaRPr lang="hr-HR" sz="1600" dirty="0">
              <a:latin typeface="Verdana" panose="020B0604030504040204" pitchFamily="34" charset="0"/>
              <a:ea typeface="Verdana" panose="020B0604030504040204" pitchFamily="34" charset="0"/>
            </a:endParaRPr>
          </a:p>
          <a:p>
            <a:r>
              <a:rPr lang="hr-HR" sz="1600" dirty="0" err="1">
                <a:latin typeface="Verdana" panose="020B0604030504040204" pitchFamily="34" charset="0"/>
                <a:ea typeface="Verdana" panose="020B0604030504040204" pitchFamily="34" charset="0"/>
              </a:rPr>
              <a:t>Ipsum</a:t>
            </a:r>
            <a:endParaRPr lang="es-ES" sz="1600" dirty="0">
              <a:latin typeface="Verdana" panose="020B0604030504040204" pitchFamily="34" charset="0"/>
              <a:ea typeface="Verdana" panose="020B0604030504040204" pitchFamily="34" charset="0"/>
            </a:endParaRPr>
          </a:p>
        </p:txBody>
      </p:sp>
      <p:sp>
        <p:nvSpPr>
          <p:cNvPr id="14" name="CuadroTexto 16">
            <a:extLst>
              <a:ext uri="{FF2B5EF4-FFF2-40B4-BE49-F238E27FC236}">
                <a16:creationId xmlns:a16="http://schemas.microsoft.com/office/drawing/2014/main" id="{406CABAF-C8CB-146F-0AAF-CACEED1E7067}"/>
              </a:ext>
            </a:extLst>
          </p:cNvPr>
          <p:cNvSpPr txBox="1"/>
          <p:nvPr userDrawn="1"/>
        </p:nvSpPr>
        <p:spPr>
          <a:xfrm>
            <a:off x="10456792" y="2452929"/>
            <a:ext cx="1103837" cy="584775"/>
          </a:xfrm>
          <a:prstGeom prst="rect">
            <a:avLst/>
          </a:prstGeom>
          <a:noFill/>
        </p:spPr>
        <p:txBody>
          <a:bodyPr wrap="square" rtlCol="0">
            <a:spAutoFit/>
          </a:bodyPr>
          <a:lstStyle/>
          <a:p>
            <a:r>
              <a:rPr lang="hr-HR" sz="1600" dirty="0" err="1">
                <a:latin typeface="Verdana" panose="020B0604030504040204" pitchFamily="34" charset="0"/>
                <a:ea typeface="Verdana" panose="020B0604030504040204" pitchFamily="34" charset="0"/>
              </a:rPr>
              <a:t>Lorem</a:t>
            </a:r>
            <a:endParaRPr lang="hr-HR" sz="1600" dirty="0">
              <a:latin typeface="Verdana" panose="020B0604030504040204" pitchFamily="34" charset="0"/>
              <a:ea typeface="Verdana" panose="020B0604030504040204" pitchFamily="34" charset="0"/>
            </a:endParaRPr>
          </a:p>
          <a:p>
            <a:r>
              <a:rPr lang="hr-HR" sz="1600" dirty="0" err="1">
                <a:latin typeface="Verdana" panose="020B0604030504040204" pitchFamily="34" charset="0"/>
                <a:ea typeface="Verdana" panose="020B0604030504040204" pitchFamily="34" charset="0"/>
              </a:rPr>
              <a:t>Ipsum</a:t>
            </a:r>
            <a:endParaRPr lang="es-ES" sz="1600" dirty="0">
              <a:latin typeface="Verdana" panose="020B0604030504040204" pitchFamily="34" charset="0"/>
              <a:ea typeface="Verdana" panose="020B0604030504040204" pitchFamily="34" charset="0"/>
            </a:endParaRPr>
          </a:p>
        </p:txBody>
      </p:sp>
      <p:sp>
        <p:nvSpPr>
          <p:cNvPr id="15" name="CuadroTexto 19">
            <a:extLst>
              <a:ext uri="{FF2B5EF4-FFF2-40B4-BE49-F238E27FC236}">
                <a16:creationId xmlns:a16="http://schemas.microsoft.com/office/drawing/2014/main" id="{BEC19989-D9E1-A1C7-5BBB-05AACB261AFC}"/>
              </a:ext>
            </a:extLst>
          </p:cNvPr>
          <p:cNvSpPr txBox="1"/>
          <p:nvPr userDrawn="1"/>
        </p:nvSpPr>
        <p:spPr>
          <a:xfrm>
            <a:off x="6857776" y="4864605"/>
            <a:ext cx="1586424" cy="584775"/>
          </a:xfrm>
          <a:prstGeom prst="rect">
            <a:avLst/>
          </a:prstGeom>
          <a:noFill/>
        </p:spPr>
        <p:txBody>
          <a:bodyPr wrap="square" rtlCol="0">
            <a:spAutoFit/>
          </a:bodyPr>
          <a:lstStyle/>
          <a:p>
            <a:r>
              <a:rPr lang="hr-HR" sz="1600" dirty="0" err="1">
                <a:latin typeface="Verdana" panose="020B0604030504040204" pitchFamily="34" charset="0"/>
                <a:ea typeface="Verdana" panose="020B0604030504040204" pitchFamily="34" charset="0"/>
              </a:rPr>
              <a:t>Lorem</a:t>
            </a:r>
            <a:endParaRPr lang="hr-HR" sz="1600" dirty="0">
              <a:latin typeface="Verdana" panose="020B0604030504040204" pitchFamily="34" charset="0"/>
              <a:ea typeface="Verdana" panose="020B0604030504040204" pitchFamily="34" charset="0"/>
            </a:endParaRPr>
          </a:p>
          <a:p>
            <a:r>
              <a:rPr lang="hr-HR" sz="1600" dirty="0" err="1">
                <a:latin typeface="Verdana" panose="020B0604030504040204" pitchFamily="34" charset="0"/>
                <a:ea typeface="Verdana" panose="020B0604030504040204" pitchFamily="34" charset="0"/>
              </a:rPr>
              <a:t>Ipsum</a:t>
            </a:r>
            <a:endParaRPr lang="es-ES" sz="1600" dirty="0">
              <a:latin typeface="Verdana" panose="020B0604030504040204" pitchFamily="34" charset="0"/>
              <a:ea typeface="Verdana" panose="020B0604030504040204" pitchFamily="34" charset="0"/>
            </a:endParaRPr>
          </a:p>
        </p:txBody>
      </p:sp>
      <p:sp>
        <p:nvSpPr>
          <p:cNvPr id="16" name="CuadroTexto 22">
            <a:extLst>
              <a:ext uri="{FF2B5EF4-FFF2-40B4-BE49-F238E27FC236}">
                <a16:creationId xmlns:a16="http://schemas.microsoft.com/office/drawing/2014/main" id="{5A90660E-FA79-10CD-C580-B5E3BEB8907E}"/>
              </a:ext>
            </a:extLst>
          </p:cNvPr>
          <p:cNvSpPr txBox="1"/>
          <p:nvPr userDrawn="1"/>
        </p:nvSpPr>
        <p:spPr>
          <a:xfrm>
            <a:off x="10456792" y="4864605"/>
            <a:ext cx="1157358" cy="584775"/>
          </a:xfrm>
          <a:prstGeom prst="rect">
            <a:avLst/>
          </a:prstGeom>
          <a:noFill/>
        </p:spPr>
        <p:txBody>
          <a:bodyPr wrap="square" rtlCol="0">
            <a:spAutoFit/>
          </a:bodyPr>
          <a:lstStyle/>
          <a:p>
            <a:r>
              <a:rPr lang="hr-HR" sz="1600" dirty="0" err="1">
                <a:latin typeface="Verdana" panose="020B0604030504040204" pitchFamily="34" charset="0"/>
                <a:ea typeface="Verdana" panose="020B0604030504040204" pitchFamily="34" charset="0"/>
              </a:rPr>
              <a:t>Lorem</a:t>
            </a:r>
            <a:endParaRPr lang="hr-HR" sz="1600" dirty="0">
              <a:latin typeface="Verdana" panose="020B0604030504040204" pitchFamily="34" charset="0"/>
              <a:ea typeface="Verdana" panose="020B0604030504040204" pitchFamily="34" charset="0"/>
            </a:endParaRPr>
          </a:p>
          <a:p>
            <a:r>
              <a:rPr lang="hr-HR" sz="1600" dirty="0" err="1">
                <a:latin typeface="Verdana" panose="020B0604030504040204" pitchFamily="34" charset="0"/>
                <a:ea typeface="Verdana" panose="020B0604030504040204" pitchFamily="34" charset="0"/>
              </a:rPr>
              <a:t>Ipsum</a:t>
            </a:r>
            <a:endParaRPr lang="es-ES" sz="1600" dirty="0">
              <a:latin typeface="Verdana" panose="020B0604030504040204" pitchFamily="34" charset="0"/>
              <a:ea typeface="Verdana" panose="020B0604030504040204" pitchFamily="34" charset="0"/>
            </a:endParaRPr>
          </a:p>
        </p:txBody>
      </p:sp>
      <p:sp>
        <p:nvSpPr>
          <p:cNvPr id="17" name="CuadroTexto 2">
            <a:extLst>
              <a:ext uri="{FF2B5EF4-FFF2-40B4-BE49-F238E27FC236}">
                <a16:creationId xmlns:a16="http://schemas.microsoft.com/office/drawing/2014/main" id="{94BD3326-2C5E-E7FA-857B-F79389521B2F}"/>
              </a:ext>
            </a:extLst>
          </p:cNvPr>
          <p:cNvSpPr txBox="1"/>
          <p:nvPr userDrawn="1"/>
        </p:nvSpPr>
        <p:spPr>
          <a:xfrm>
            <a:off x="845684" y="2666794"/>
            <a:ext cx="4053566" cy="2308324"/>
          </a:xfrm>
          <a:prstGeom prst="rect">
            <a:avLst/>
          </a:prstGeom>
          <a:noFill/>
        </p:spPr>
        <p:txBody>
          <a:bodyPr wrap="square" rtlCol="0">
            <a:spAutoFit/>
          </a:bodyPr>
          <a:lstStyle/>
          <a:p>
            <a:r>
              <a:rPr lang="hr-HR" sz="3600" b="1" dirty="0" err="1">
                <a:solidFill>
                  <a:srgbClr val="42AB37"/>
                </a:solidFill>
                <a:latin typeface="Verdana" panose="020B0604030504040204" pitchFamily="34" charset="0"/>
                <a:ea typeface="Verdana" panose="020B0604030504040204" pitchFamily="34" charset="0"/>
                <a:cs typeface="Roboto" panose="02000000000000000000" pitchFamily="2" charset="0"/>
              </a:rPr>
              <a:t>Lorem</a:t>
            </a:r>
            <a:r>
              <a:rPr lang="hr-HR" sz="3600" b="1" dirty="0">
                <a:solidFill>
                  <a:srgbClr val="42AB37"/>
                </a:solidFill>
                <a:latin typeface="Verdana" panose="020B0604030504040204" pitchFamily="34" charset="0"/>
                <a:ea typeface="Verdana" panose="020B0604030504040204" pitchFamily="34" charset="0"/>
                <a:cs typeface="Roboto" panose="02000000000000000000" pitchFamily="2" charset="0"/>
              </a:rPr>
              <a:t> </a:t>
            </a:r>
            <a:r>
              <a:rPr lang="hr-HR" sz="3600" b="1" dirty="0" err="1">
                <a:solidFill>
                  <a:srgbClr val="42AB37"/>
                </a:solidFill>
                <a:latin typeface="Verdana" panose="020B0604030504040204" pitchFamily="34" charset="0"/>
                <a:ea typeface="Verdana" panose="020B0604030504040204" pitchFamily="34" charset="0"/>
                <a:cs typeface="Roboto" panose="02000000000000000000" pitchFamily="2" charset="0"/>
              </a:rPr>
              <a:t>Ipsum</a:t>
            </a:r>
            <a:endParaRPr lang="hr-HR" sz="3600" b="1" dirty="0">
              <a:solidFill>
                <a:srgbClr val="42AB37"/>
              </a:solidFill>
              <a:latin typeface="Verdana" panose="020B0604030504040204" pitchFamily="34" charset="0"/>
              <a:ea typeface="Verdana" panose="020B0604030504040204" pitchFamily="34" charset="0"/>
              <a:cs typeface="Roboto" panose="02000000000000000000" pitchFamily="2" charset="0"/>
            </a:endParaRPr>
          </a:p>
          <a:p>
            <a:r>
              <a:rPr lang="hr-HR" sz="3600" b="1" dirty="0" err="1">
                <a:solidFill>
                  <a:srgbClr val="42AB37"/>
                </a:solidFill>
                <a:latin typeface="Verdana" panose="020B0604030504040204" pitchFamily="34" charset="0"/>
                <a:ea typeface="Verdana" panose="020B0604030504040204" pitchFamily="34" charset="0"/>
                <a:cs typeface="Roboto" panose="02000000000000000000" pitchFamily="2" charset="0"/>
              </a:rPr>
              <a:t>peria</a:t>
            </a:r>
            <a:r>
              <a:rPr lang="hr-HR" sz="3600" b="1" dirty="0">
                <a:solidFill>
                  <a:srgbClr val="42AB37"/>
                </a:solidFill>
                <a:latin typeface="Verdana" panose="020B0604030504040204" pitchFamily="34" charset="0"/>
                <a:ea typeface="Verdana" panose="020B0604030504040204" pitchFamily="34" charset="0"/>
                <a:cs typeface="Roboto" panose="02000000000000000000" pitchFamily="2" charset="0"/>
              </a:rPr>
              <a:t> </a:t>
            </a:r>
            <a:r>
              <a:rPr lang="hr-HR" sz="3600" b="1" dirty="0" err="1">
                <a:solidFill>
                  <a:srgbClr val="42AB37"/>
                </a:solidFill>
                <a:latin typeface="Verdana" panose="020B0604030504040204" pitchFamily="34" charset="0"/>
                <a:ea typeface="Verdana" panose="020B0604030504040204" pitchFamily="34" charset="0"/>
                <a:cs typeface="Roboto" panose="02000000000000000000" pitchFamily="2" charset="0"/>
              </a:rPr>
              <a:t>quatures</a:t>
            </a:r>
            <a:r>
              <a:rPr lang="hr-HR" sz="3600" b="1" dirty="0">
                <a:solidFill>
                  <a:srgbClr val="42AB37"/>
                </a:solidFill>
                <a:latin typeface="Verdana" panose="020B0604030504040204" pitchFamily="34" charset="0"/>
                <a:ea typeface="Verdana" panose="020B0604030504040204" pitchFamily="34" charset="0"/>
                <a:cs typeface="Roboto" panose="02000000000000000000" pitchFamily="2" charset="0"/>
              </a:rPr>
              <a:t> </a:t>
            </a:r>
            <a:r>
              <a:rPr lang="hr-HR" sz="3600" b="1" dirty="0" err="1">
                <a:solidFill>
                  <a:srgbClr val="42AB37"/>
                </a:solidFill>
                <a:latin typeface="Verdana" panose="020B0604030504040204" pitchFamily="34" charset="0"/>
                <a:ea typeface="Verdana" panose="020B0604030504040204" pitchFamily="34" charset="0"/>
                <a:cs typeface="Roboto" panose="02000000000000000000" pitchFamily="2" charset="0"/>
              </a:rPr>
              <a:t>qui</a:t>
            </a:r>
            <a:r>
              <a:rPr lang="hr-HR" sz="3600" b="1" dirty="0">
                <a:solidFill>
                  <a:srgbClr val="42AB37"/>
                </a:solidFill>
                <a:latin typeface="Verdana" panose="020B0604030504040204" pitchFamily="34" charset="0"/>
                <a:ea typeface="Verdana" panose="020B0604030504040204" pitchFamily="34" charset="0"/>
                <a:cs typeface="Roboto" panose="02000000000000000000" pitchFamily="2" charset="0"/>
              </a:rPr>
              <a:t> </a:t>
            </a:r>
            <a:r>
              <a:rPr lang="hr-HR" sz="3600" b="1" dirty="0" err="1">
                <a:solidFill>
                  <a:srgbClr val="42AB37"/>
                </a:solidFill>
                <a:latin typeface="Verdana" panose="020B0604030504040204" pitchFamily="34" charset="0"/>
                <a:ea typeface="Verdana" panose="020B0604030504040204" pitchFamily="34" charset="0"/>
                <a:cs typeface="Roboto" panose="02000000000000000000" pitchFamily="2" charset="0"/>
              </a:rPr>
              <a:t>quatas</a:t>
            </a:r>
            <a:r>
              <a:rPr lang="hr-HR" sz="3600" b="1" dirty="0">
                <a:solidFill>
                  <a:srgbClr val="42AB37"/>
                </a:solidFill>
                <a:latin typeface="Verdana" panose="020B0604030504040204" pitchFamily="34" charset="0"/>
                <a:ea typeface="Verdana" panose="020B0604030504040204" pitchFamily="34" charset="0"/>
                <a:cs typeface="Roboto" panose="02000000000000000000" pitchFamily="2" charset="0"/>
              </a:rPr>
              <a:t> </a:t>
            </a:r>
            <a:r>
              <a:rPr lang="hr-HR" sz="3600" b="1" dirty="0" err="1">
                <a:solidFill>
                  <a:srgbClr val="42AB37"/>
                </a:solidFill>
                <a:latin typeface="Verdana" panose="020B0604030504040204" pitchFamily="34" charset="0"/>
                <a:ea typeface="Verdana" panose="020B0604030504040204" pitchFamily="34" charset="0"/>
                <a:cs typeface="Roboto" panose="02000000000000000000" pitchFamily="2" charset="0"/>
              </a:rPr>
              <a:t>son</a:t>
            </a:r>
            <a:r>
              <a:rPr lang="hr-HR" sz="3600" b="1" dirty="0">
                <a:solidFill>
                  <a:srgbClr val="42AB37"/>
                </a:solidFill>
                <a:latin typeface="Verdana" panose="020B0604030504040204" pitchFamily="34" charset="0"/>
                <a:ea typeface="Verdana" panose="020B0604030504040204" pitchFamily="34" charset="0"/>
                <a:cs typeface="Roboto" panose="02000000000000000000" pitchFamily="2" charset="0"/>
              </a:rPr>
              <a:t> </a:t>
            </a:r>
            <a:r>
              <a:rPr lang="hr-HR" sz="3600" b="1" dirty="0" err="1">
                <a:solidFill>
                  <a:srgbClr val="42AB37"/>
                </a:solidFill>
                <a:latin typeface="Verdana" panose="020B0604030504040204" pitchFamily="34" charset="0"/>
                <a:ea typeface="Verdana" panose="020B0604030504040204" pitchFamily="34" charset="0"/>
                <a:cs typeface="Roboto" panose="02000000000000000000" pitchFamily="2" charset="0"/>
              </a:rPr>
              <a:t>deo</a:t>
            </a:r>
            <a:r>
              <a:rPr lang="hr-HR" sz="3600" b="1" dirty="0">
                <a:solidFill>
                  <a:srgbClr val="42AB37"/>
                </a:solidFill>
                <a:latin typeface="Verdana" panose="020B0604030504040204" pitchFamily="34" charset="0"/>
                <a:ea typeface="Verdana" panose="020B0604030504040204" pitchFamily="34" charset="0"/>
                <a:cs typeface="Roboto" panose="02000000000000000000" pitchFamily="2" charset="0"/>
              </a:rPr>
              <a:t> </a:t>
            </a:r>
            <a:r>
              <a:rPr lang="hr-HR" sz="3600" b="1" dirty="0" err="1">
                <a:solidFill>
                  <a:srgbClr val="42AB37"/>
                </a:solidFill>
                <a:latin typeface="Verdana" panose="020B0604030504040204" pitchFamily="34" charset="0"/>
                <a:ea typeface="Verdana" panose="020B0604030504040204" pitchFamily="34" charset="0"/>
                <a:cs typeface="Roboto" panose="02000000000000000000" pitchFamily="2" charset="0"/>
              </a:rPr>
              <a:t>dolenitium</a:t>
            </a:r>
            <a:r>
              <a:rPr lang="hr-HR" sz="3600" b="1" dirty="0">
                <a:solidFill>
                  <a:srgbClr val="42AB37"/>
                </a:solidFill>
                <a:latin typeface="Verdana" panose="020B0604030504040204" pitchFamily="34" charset="0"/>
                <a:ea typeface="Verdana" panose="020B0604030504040204" pitchFamily="34" charset="0"/>
                <a:cs typeface="Roboto" panose="02000000000000000000" pitchFamily="2" charset="0"/>
              </a:rPr>
              <a:t> </a:t>
            </a:r>
          </a:p>
        </p:txBody>
      </p:sp>
    </p:spTree>
    <p:extLst>
      <p:ext uri="{BB962C8B-B14F-4D97-AF65-F5344CB8AC3E}">
        <p14:creationId xmlns:p14="http://schemas.microsoft.com/office/powerpoint/2010/main" val="4033445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071FD6-5E10-0B78-5E7E-FC8BADA63247}"/>
              </a:ext>
            </a:extLst>
          </p:cNvPr>
          <p:cNvSpPr/>
          <p:nvPr userDrawn="1"/>
        </p:nvSpPr>
        <p:spPr>
          <a:xfrm>
            <a:off x="0" y="-18261"/>
            <a:ext cx="6105570" cy="6876261"/>
          </a:xfrm>
          <a:prstGeom prst="rect">
            <a:avLst/>
          </a:prstGeom>
          <a:solidFill>
            <a:srgbClr val="005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2">
            <a:extLst>
              <a:ext uri="{FF2B5EF4-FFF2-40B4-BE49-F238E27FC236}">
                <a16:creationId xmlns:a16="http://schemas.microsoft.com/office/drawing/2014/main" id="{1142C450-50E3-4CC2-241B-708232D50125}"/>
              </a:ext>
            </a:extLst>
          </p:cNvPr>
          <p:cNvCxnSpPr/>
          <p:nvPr userDrawn="1"/>
        </p:nvCxnSpPr>
        <p:spPr>
          <a:xfrm>
            <a:off x="0" y="1113452"/>
            <a:ext cx="12192000" cy="0"/>
          </a:xfrm>
          <a:prstGeom prst="line">
            <a:avLst/>
          </a:prstGeom>
          <a:ln w="19050">
            <a:solidFill>
              <a:srgbClr val="005BAA"/>
            </a:solidFill>
          </a:ln>
        </p:spPr>
        <p:style>
          <a:lnRef idx="1">
            <a:schemeClr val="accent1"/>
          </a:lnRef>
          <a:fillRef idx="0">
            <a:schemeClr val="accent1"/>
          </a:fillRef>
          <a:effectRef idx="0">
            <a:schemeClr val="accent1"/>
          </a:effectRef>
          <a:fontRef idx="minor">
            <a:schemeClr val="tx1"/>
          </a:fontRef>
        </p:style>
      </p:cxnSp>
      <p:sp>
        <p:nvSpPr>
          <p:cNvPr id="9" name="CuadroTexto 11">
            <a:extLst>
              <a:ext uri="{FF2B5EF4-FFF2-40B4-BE49-F238E27FC236}">
                <a16:creationId xmlns:a16="http://schemas.microsoft.com/office/drawing/2014/main" id="{EE8404CF-60AE-7B2A-9931-947E9CA3DB7C}"/>
              </a:ext>
            </a:extLst>
          </p:cNvPr>
          <p:cNvSpPr txBox="1"/>
          <p:nvPr userDrawn="1"/>
        </p:nvSpPr>
        <p:spPr>
          <a:xfrm>
            <a:off x="758270" y="1928961"/>
            <a:ext cx="4336789" cy="830997"/>
          </a:xfrm>
          <a:prstGeom prst="rect">
            <a:avLst/>
          </a:prstGeom>
          <a:noFill/>
        </p:spPr>
        <p:txBody>
          <a:bodyPr wrap="square" rtlCol="0">
            <a:spAutoFit/>
          </a:bodyPr>
          <a:lstStyle/>
          <a:p>
            <a:r>
              <a:rPr lang="hr-HR" sz="2400" dirty="0">
                <a:solidFill>
                  <a:schemeClr val="bg1"/>
                </a:solidFill>
                <a:latin typeface="Verdana" panose="020B0604030504040204" pitchFamily="34" charset="0"/>
                <a:ea typeface="Verdana" panose="020B0604030504040204" pitchFamily="34" charset="0"/>
                <a:cs typeface="Roboto" panose="02000000000000000000" pitchFamily="2" charset="0"/>
              </a:rPr>
              <a:t>1</a:t>
            </a:r>
            <a:r>
              <a:rPr lang="es-ES" sz="2400" dirty="0">
                <a:solidFill>
                  <a:schemeClr val="bg1"/>
                </a:solidFill>
                <a:latin typeface="Verdana" panose="020B0604030504040204" pitchFamily="34" charset="0"/>
                <a:ea typeface="Verdana" panose="020B0604030504040204" pitchFamily="34" charset="0"/>
                <a:cs typeface="Roboto" panose="02000000000000000000" pitchFamily="2" charset="0"/>
              </a:rPr>
              <a:t>.</a:t>
            </a:r>
            <a:r>
              <a:rPr lang="hr-HR" sz="2400" dirty="0">
                <a:solidFill>
                  <a:schemeClr val="bg1"/>
                </a:solidFill>
                <a:latin typeface="Verdana" panose="020B0604030504040204" pitchFamily="34" charset="0"/>
                <a:ea typeface="Verdana" panose="020B0604030504040204" pitchFamily="34" charset="0"/>
                <a:cs typeface="Roboto" panose="02000000000000000000" pitchFamily="2" charset="0"/>
              </a:rPr>
              <a:t>1</a:t>
            </a:r>
            <a:r>
              <a:rPr lang="es-ES" sz="2400" dirty="0">
                <a:solidFill>
                  <a:schemeClr val="bg1"/>
                </a:solidFill>
                <a:latin typeface="Verdana" panose="020B0604030504040204" pitchFamily="34" charset="0"/>
                <a:ea typeface="Verdana" panose="020B0604030504040204" pitchFamily="34" charset="0"/>
                <a:cs typeface="Roboto" panose="02000000000000000000" pitchFamily="2" charset="0"/>
              </a:rPr>
              <a:t>. </a:t>
            </a:r>
          </a:p>
          <a:p>
            <a:r>
              <a:rPr lang="hr-HR" sz="2400" dirty="0" err="1">
                <a:solidFill>
                  <a:schemeClr val="bg1"/>
                </a:solidFill>
                <a:latin typeface="Verdana" panose="020B0604030504040204" pitchFamily="34" charset="0"/>
                <a:ea typeface="Verdana" panose="020B0604030504040204" pitchFamily="34" charset="0"/>
                <a:cs typeface="Roboto" panose="02000000000000000000" pitchFamily="2" charset="0"/>
              </a:rPr>
              <a:t>Lorem</a:t>
            </a:r>
            <a:r>
              <a:rPr lang="hr-HR" sz="2400" dirty="0">
                <a:solidFill>
                  <a:schemeClr val="bg1"/>
                </a:solidFill>
                <a:latin typeface="Verdana" panose="020B0604030504040204" pitchFamily="34" charset="0"/>
                <a:ea typeface="Verdana" panose="020B0604030504040204" pitchFamily="34" charset="0"/>
                <a:cs typeface="Roboto" panose="02000000000000000000" pitchFamily="2" charset="0"/>
              </a:rPr>
              <a:t> </a:t>
            </a:r>
            <a:r>
              <a:rPr lang="hr-HR" sz="2400" dirty="0" err="1">
                <a:solidFill>
                  <a:schemeClr val="bg1"/>
                </a:solidFill>
                <a:latin typeface="Verdana" panose="020B0604030504040204" pitchFamily="34" charset="0"/>
                <a:ea typeface="Verdana" panose="020B0604030504040204" pitchFamily="34" charset="0"/>
                <a:cs typeface="Roboto" panose="02000000000000000000" pitchFamily="2" charset="0"/>
              </a:rPr>
              <a:t>ipsum</a:t>
            </a:r>
            <a:endParaRPr lang="es-ES" sz="2400" dirty="0">
              <a:solidFill>
                <a:schemeClr val="bg1"/>
              </a:solidFill>
              <a:latin typeface="Verdana" panose="020B0604030504040204" pitchFamily="34" charset="0"/>
              <a:ea typeface="Verdana" panose="020B0604030504040204" pitchFamily="34" charset="0"/>
              <a:cs typeface="Roboto" panose="02000000000000000000" pitchFamily="2" charset="0"/>
            </a:endParaRPr>
          </a:p>
        </p:txBody>
      </p:sp>
      <p:sp>
        <p:nvSpPr>
          <p:cNvPr id="10" name="CuadroTexto 9">
            <a:extLst>
              <a:ext uri="{FF2B5EF4-FFF2-40B4-BE49-F238E27FC236}">
                <a16:creationId xmlns:a16="http://schemas.microsoft.com/office/drawing/2014/main" id="{BBD42A0E-7BD3-FF0A-5BEC-7D48968AD3A0}"/>
              </a:ext>
            </a:extLst>
          </p:cNvPr>
          <p:cNvSpPr txBox="1"/>
          <p:nvPr userDrawn="1"/>
        </p:nvSpPr>
        <p:spPr>
          <a:xfrm>
            <a:off x="750434" y="3343940"/>
            <a:ext cx="3986666" cy="1440010"/>
          </a:xfrm>
          <a:prstGeom prst="rect">
            <a:avLst/>
          </a:prstGeom>
          <a:noFill/>
        </p:spPr>
        <p:txBody>
          <a:bodyPr wrap="square" rtlCol="0">
            <a:spAutoFit/>
          </a:bodyPr>
          <a:lstStyle/>
          <a:p>
            <a:pPr marR="0" algn="l" rtl="0">
              <a:lnSpc>
                <a:spcPct val="150000"/>
              </a:lnSpc>
            </a:pPr>
            <a:r>
              <a:rPr lang="en-US" sz="1800" b="0" i="0" u="none" strike="noStrike" baseline="30000" dirty="0">
                <a:solidFill>
                  <a:schemeClr val="bg1"/>
                </a:solidFill>
                <a:latin typeface="Verdana" panose="020B0604030504040204" pitchFamily="34" charset="0"/>
                <a:ea typeface="Verdana" panose="020B0604030504040204" pitchFamily="34" charset="0"/>
              </a:rPr>
              <a:t>Qui </a:t>
            </a:r>
            <a:r>
              <a:rPr lang="en-US" sz="1800" b="0" i="0" u="none" strike="noStrike" baseline="30000" dirty="0" err="1">
                <a:solidFill>
                  <a:schemeClr val="bg1"/>
                </a:solidFill>
                <a:latin typeface="Verdana" panose="020B0604030504040204" pitchFamily="34" charset="0"/>
                <a:ea typeface="Verdana" panose="020B0604030504040204" pitchFamily="34" charset="0"/>
              </a:rPr>
              <a:t>quas</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dit</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porero</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voluptation</a:t>
            </a:r>
            <a:r>
              <a:rPr lang="en-US" sz="1800" b="0" i="0" u="none" strike="noStrike" baseline="30000" dirty="0">
                <a:solidFill>
                  <a:schemeClr val="bg1"/>
                </a:solidFill>
                <a:latin typeface="Verdana" panose="020B0604030504040204" pitchFamily="34" charset="0"/>
                <a:ea typeface="Verdana" panose="020B0604030504040204" pitchFamily="34" charset="0"/>
              </a:rPr>
              <a:t> re et </a:t>
            </a:r>
            <a:r>
              <a:rPr lang="en-US" sz="1800" b="0" i="0" u="none" strike="noStrike" baseline="30000" dirty="0" err="1">
                <a:solidFill>
                  <a:schemeClr val="bg1"/>
                </a:solidFill>
                <a:latin typeface="Verdana" panose="020B0604030504040204" pitchFamily="34" charset="0"/>
                <a:ea typeface="Verdana" panose="020B0604030504040204" pitchFamily="34" charset="0"/>
              </a:rPr>
              <a:t>el</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erumqui</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dipsus</a:t>
            </a:r>
            <a:r>
              <a:rPr lang="en-US" sz="1800" b="0" i="0" u="none" strike="noStrike" baseline="30000" dirty="0">
                <a:solidFill>
                  <a:schemeClr val="bg1"/>
                </a:solidFill>
                <a:latin typeface="Verdana" panose="020B0604030504040204" pitchFamily="34" charset="0"/>
                <a:ea typeface="Verdana" panose="020B0604030504040204" pitchFamily="34" charset="0"/>
              </a:rPr>
              <a:t> que </a:t>
            </a:r>
            <a:r>
              <a:rPr lang="en-US" sz="1800" b="0" i="0" u="none" strike="noStrike" baseline="30000" dirty="0" err="1">
                <a:solidFill>
                  <a:schemeClr val="bg1"/>
                </a:solidFill>
                <a:latin typeface="Verdana" panose="020B0604030504040204" pitchFamily="34" charset="0"/>
                <a:ea typeface="Verdana" panose="020B0604030504040204" pitchFamily="34" charset="0"/>
              </a:rPr>
              <a:t>nos</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adio</a:t>
            </a:r>
            <a:r>
              <a:rPr lang="en-US" sz="1800" b="0" i="0" u="none" strike="noStrike" baseline="30000" dirty="0">
                <a:solidFill>
                  <a:schemeClr val="bg1"/>
                </a:solidFill>
                <a:latin typeface="Verdana" panose="020B0604030504040204" pitchFamily="34" charset="0"/>
                <a:ea typeface="Verdana" panose="020B0604030504040204" pitchFamily="34" charset="0"/>
              </a:rPr>
              <a:t> mod </a:t>
            </a:r>
            <a:r>
              <a:rPr lang="en-US" sz="1800" b="0" i="0" u="none" strike="noStrike" baseline="30000" dirty="0" err="1">
                <a:solidFill>
                  <a:schemeClr val="bg1"/>
                </a:solidFill>
                <a:latin typeface="Verdana" panose="020B0604030504040204" pitchFamily="34" charset="0"/>
                <a:ea typeface="Verdana" panose="020B0604030504040204" pitchFamily="34" charset="0"/>
              </a:rPr>
              <a:t>ut</a:t>
            </a:r>
            <a:r>
              <a:rPr lang="en-US" sz="1800" b="0" i="0" u="none" strike="noStrike" baseline="30000" dirty="0">
                <a:solidFill>
                  <a:schemeClr val="bg1"/>
                </a:solidFill>
                <a:latin typeface="Verdana" panose="020B0604030504040204" pitchFamily="34" charset="0"/>
                <a:ea typeface="Verdana" panose="020B0604030504040204" pitchFamily="34" charset="0"/>
              </a:rPr>
              <a:t> rest </a:t>
            </a:r>
            <a:r>
              <a:rPr lang="en-US" sz="1800" b="0" i="0" u="none" strike="noStrike" baseline="30000" dirty="0" err="1">
                <a:solidFill>
                  <a:schemeClr val="bg1"/>
                </a:solidFill>
                <a:latin typeface="Verdana" panose="020B0604030504040204" pitchFamily="34" charset="0"/>
                <a:ea typeface="Verdana" panose="020B0604030504040204" pitchFamily="34" charset="0"/>
              </a:rPr>
              <a:t>accum</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autempo</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riossin</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totaeriti</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blaborum</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debitat</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enditae</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percillutet</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fugia</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etus</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eos</a:t>
            </a:r>
            <a:r>
              <a:rPr lang="en-US" sz="1800" b="0" i="0" u="none" strike="noStrike" baseline="30000" dirty="0">
                <a:solidFill>
                  <a:schemeClr val="bg1"/>
                </a:solidFill>
                <a:latin typeface="Verdana" panose="020B0604030504040204" pitchFamily="34" charset="0"/>
                <a:ea typeface="Verdana" panose="020B0604030504040204" pitchFamily="34" charset="0"/>
              </a:rPr>
              <a:t> sim </a:t>
            </a:r>
            <a:r>
              <a:rPr lang="en-US" sz="1800" b="0" i="0" u="none" strike="noStrike" baseline="30000" dirty="0" err="1">
                <a:solidFill>
                  <a:schemeClr val="bg1"/>
                </a:solidFill>
                <a:latin typeface="Verdana" panose="020B0604030504040204" pitchFamily="34" charset="0"/>
                <a:ea typeface="Verdana" panose="020B0604030504040204" pitchFamily="34" charset="0"/>
              </a:rPr>
              <a:t>recepra</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expeles</a:t>
            </a:r>
            <a:r>
              <a:rPr lang="en-US" sz="1800" b="0" i="0" u="none" strike="noStrike" baseline="30000" dirty="0">
                <a:solidFill>
                  <a:schemeClr val="bg1"/>
                </a:solidFill>
                <a:latin typeface="Verdana" panose="020B0604030504040204" pitchFamily="34" charset="0"/>
                <a:ea typeface="Verdana" panose="020B0604030504040204" pitchFamily="34" charset="0"/>
              </a:rPr>
              <a:t> qui </a:t>
            </a:r>
            <a:r>
              <a:rPr lang="en-US" sz="1800" b="0" i="0" u="none" strike="noStrike" baseline="30000" dirty="0" err="1">
                <a:solidFill>
                  <a:schemeClr val="bg1"/>
                </a:solidFill>
                <a:latin typeface="Verdana" panose="020B0604030504040204" pitchFamily="34" charset="0"/>
                <a:ea typeface="Verdana" panose="020B0604030504040204" pitchFamily="34" charset="0"/>
              </a:rPr>
              <a:t>tem</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nim</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volectiae</a:t>
            </a:r>
            <a:r>
              <a:rPr lang="hr-HR" sz="1800" b="0" i="0" u="none" strike="noStrike" baseline="30000" dirty="0">
                <a:solidFill>
                  <a:schemeClr val="bg1"/>
                </a:solidFill>
                <a:latin typeface="Verdana" panose="020B0604030504040204" pitchFamily="34" charset="0"/>
                <a:ea typeface="Verdana" panose="020B0604030504040204" pitchFamily="34" charset="0"/>
              </a:rPr>
              <a:t>.</a:t>
            </a:r>
            <a:endParaRPr lang="en-US" sz="1800" b="0" i="0" u="none" strike="noStrike" baseline="30000" dirty="0">
              <a:solidFill>
                <a:schemeClr val="bg1"/>
              </a:solidFill>
              <a:latin typeface="Verdana" panose="020B0604030504040204" pitchFamily="34" charset="0"/>
              <a:ea typeface="Verdana" panose="020B0604030504040204" pitchFamily="34" charset="0"/>
            </a:endParaRPr>
          </a:p>
        </p:txBody>
      </p:sp>
      <p:graphicFrame>
        <p:nvGraphicFramePr>
          <p:cNvPr id="11" name="Chart 3">
            <a:extLst>
              <a:ext uri="{FF2B5EF4-FFF2-40B4-BE49-F238E27FC236}">
                <a16:creationId xmlns:a16="http://schemas.microsoft.com/office/drawing/2014/main" id="{C9007DC4-AA7B-F2CC-A8D8-A4B3596AEDC2}"/>
              </a:ext>
            </a:extLst>
          </p:cNvPr>
          <p:cNvGraphicFramePr/>
          <p:nvPr userDrawn="1">
            <p:extLst>
              <p:ext uri="{D42A27DB-BD31-4B8C-83A1-F6EECF244321}">
                <p14:modId xmlns:p14="http://schemas.microsoft.com/office/powerpoint/2010/main" val="3741084357"/>
              </p:ext>
            </p:extLst>
          </p:nvPr>
        </p:nvGraphicFramePr>
        <p:xfrm>
          <a:off x="6302057" y="1090694"/>
          <a:ext cx="4791658" cy="4213605"/>
        </p:xfrm>
        <a:graphic>
          <a:graphicData uri="http://schemas.openxmlformats.org/drawingml/2006/chart">
            <c:chart xmlns:c="http://schemas.openxmlformats.org/drawingml/2006/chart" xmlns:r="http://schemas.openxmlformats.org/officeDocument/2006/relationships" r:id="rId2"/>
          </a:graphicData>
        </a:graphic>
      </p:graphicFrame>
      <p:sp>
        <p:nvSpPr>
          <p:cNvPr id="12" name="Rectángulo 3">
            <a:extLst>
              <a:ext uri="{FF2B5EF4-FFF2-40B4-BE49-F238E27FC236}">
                <a16:creationId xmlns:a16="http://schemas.microsoft.com/office/drawing/2014/main" id="{6031634C-C936-CB5A-16B9-AF97F0D86BAD}"/>
              </a:ext>
            </a:extLst>
          </p:cNvPr>
          <p:cNvSpPr/>
          <p:nvPr userDrawn="1"/>
        </p:nvSpPr>
        <p:spPr>
          <a:xfrm>
            <a:off x="7766366" y="2827583"/>
            <a:ext cx="1487836" cy="769441"/>
          </a:xfrm>
          <a:prstGeom prst="rect">
            <a:avLst/>
          </a:prstGeom>
        </p:spPr>
        <p:txBody>
          <a:bodyPr wrap="square">
            <a:spAutoFit/>
          </a:bodyPr>
          <a:lstStyle/>
          <a:p>
            <a:pPr algn="ctr"/>
            <a:r>
              <a:rPr lang="es-ES" sz="4400" dirty="0">
                <a:solidFill>
                  <a:schemeClr val="tx1">
                    <a:lumMod val="75000"/>
                    <a:lumOff val="25000"/>
                  </a:schemeClr>
                </a:solidFill>
                <a:latin typeface="Verdana" panose="020B0604030504040204" pitchFamily="34" charset="0"/>
                <a:ea typeface="Verdana" panose="020B0604030504040204" pitchFamily="34" charset="0"/>
              </a:rPr>
              <a:t>5</a:t>
            </a:r>
            <a:r>
              <a:rPr lang="es-ES" sz="2800" dirty="0">
                <a:solidFill>
                  <a:schemeClr val="tx1">
                    <a:lumMod val="75000"/>
                    <a:lumOff val="25000"/>
                  </a:schemeClr>
                </a:solidFill>
                <a:latin typeface="Verdana" panose="020B0604030504040204" pitchFamily="34" charset="0"/>
                <a:ea typeface="Verdana" panose="020B0604030504040204" pitchFamily="34" charset="0"/>
              </a:rPr>
              <a:t>%</a:t>
            </a:r>
            <a:endParaRPr lang="es-ES" sz="4400" dirty="0">
              <a:solidFill>
                <a:schemeClr val="tx1">
                  <a:lumMod val="75000"/>
                  <a:lumOff val="25000"/>
                </a:schemeClr>
              </a:solidFill>
              <a:latin typeface="Verdana" panose="020B0604030504040204" pitchFamily="34" charset="0"/>
              <a:ea typeface="Verdana" panose="020B0604030504040204" pitchFamily="34" charset="0"/>
            </a:endParaRPr>
          </a:p>
        </p:txBody>
      </p:sp>
      <p:grpSp>
        <p:nvGrpSpPr>
          <p:cNvPr id="13" name="Group 4">
            <a:extLst>
              <a:ext uri="{FF2B5EF4-FFF2-40B4-BE49-F238E27FC236}">
                <a16:creationId xmlns:a16="http://schemas.microsoft.com/office/drawing/2014/main" id="{C8EB8475-8277-E49A-6775-6C146550214F}"/>
              </a:ext>
            </a:extLst>
          </p:cNvPr>
          <p:cNvGrpSpPr/>
          <p:nvPr userDrawn="1"/>
        </p:nvGrpSpPr>
        <p:grpSpPr>
          <a:xfrm>
            <a:off x="7430183" y="4891236"/>
            <a:ext cx="2097259" cy="773014"/>
            <a:chOff x="1315133" y="5304299"/>
            <a:chExt cx="2097259" cy="773014"/>
          </a:xfrm>
        </p:grpSpPr>
        <p:sp>
          <p:nvSpPr>
            <p:cNvPr id="14" name="CuadroTexto 28">
              <a:extLst>
                <a:ext uri="{FF2B5EF4-FFF2-40B4-BE49-F238E27FC236}">
                  <a16:creationId xmlns:a16="http://schemas.microsoft.com/office/drawing/2014/main" id="{4A1126F8-21BF-E77C-3685-3CB90506CC87}"/>
                </a:ext>
              </a:extLst>
            </p:cNvPr>
            <p:cNvSpPr txBox="1"/>
            <p:nvPr/>
          </p:nvSpPr>
          <p:spPr>
            <a:xfrm>
              <a:off x="1499509" y="5304299"/>
              <a:ext cx="766010" cy="276999"/>
            </a:xfrm>
            <a:prstGeom prst="rect">
              <a:avLst/>
            </a:prstGeom>
            <a:noFill/>
          </p:spPr>
          <p:txBody>
            <a:bodyPr wrap="square" rtlCol="0">
              <a:spAutoFit/>
            </a:bodyPr>
            <a:lstStyle/>
            <a:p>
              <a:pPr>
                <a:spcAft>
                  <a:spcPts val="600"/>
                </a:spcAft>
              </a:pPr>
              <a:r>
                <a:rPr lang="es-ES" sz="1200" dirty="0">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rPr>
                <a:t>Serie 1</a:t>
              </a:r>
              <a:endParaRPr lang="es-ES" dirty="0">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endParaRPr>
            </a:p>
          </p:txBody>
        </p:sp>
        <p:sp>
          <p:nvSpPr>
            <p:cNvPr id="15" name="Elipse 29">
              <a:extLst>
                <a:ext uri="{FF2B5EF4-FFF2-40B4-BE49-F238E27FC236}">
                  <a16:creationId xmlns:a16="http://schemas.microsoft.com/office/drawing/2014/main" id="{170FBC9B-A12F-6A1F-5BD4-45C652B6CD3A}"/>
                </a:ext>
              </a:extLst>
            </p:cNvPr>
            <p:cNvSpPr/>
            <p:nvPr/>
          </p:nvSpPr>
          <p:spPr>
            <a:xfrm>
              <a:off x="1315133" y="5382506"/>
              <a:ext cx="136328" cy="136328"/>
            </a:xfrm>
            <a:prstGeom prst="ellipse">
              <a:avLst/>
            </a:prstGeom>
            <a:solidFill>
              <a:srgbClr val="FAA6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CuadroTexto 30">
              <a:extLst>
                <a:ext uri="{FF2B5EF4-FFF2-40B4-BE49-F238E27FC236}">
                  <a16:creationId xmlns:a16="http://schemas.microsoft.com/office/drawing/2014/main" id="{DE633E6E-EFB6-4BC5-B850-B8193EEAFC63}"/>
                </a:ext>
              </a:extLst>
            </p:cNvPr>
            <p:cNvSpPr txBox="1"/>
            <p:nvPr/>
          </p:nvSpPr>
          <p:spPr>
            <a:xfrm>
              <a:off x="2646382" y="5304299"/>
              <a:ext cx="766010" cy="276999"/>
            </a:xfrm>
            <a:prstGeom prst="rect">
              <a:avLst/>
            </a:prstGeom>
            <a:noFill/>
          </p:spPr>
          <p:txBody>
            <a:bodyPr wrap="square" rtlCol="0">
              <a:spAutoFit/>
            </a:bodyPr>
            <a:lstStyle/>
            <a:p>
              <a:pPr>
                <a:spcAft>
                  <a:spcPts val="600"/>
                </a:spcAft>
              </a:pPr>
              <a:r>
                <a:rPr lang="es-ES" sz="1200" dirty="0">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rPr>
                <a:t>Serie 2</a:t>
              </a:r>
              <a:endParaRPr lang="es-ES" dirty="0">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endParaRPr>
            </a:p>
          </p:txBody>
        </p:sp>
        <p:sp>
          <p:nvSpPr>
            <p:cNvPr id="17" name="Elipse 31">
              <a:extLst>
                <a:ext uri="{FF2B5EF4-FFF2-40B4-BE49-F238E27FC236}">
                  <a16:creationId xmlns:a16="http://schemas.microsoft.com/office/drawing/2014/main" id="{B02981B7-56E8-C6FF-1F46-48F7527621D9}"/>
                </a:ext>
              </a:extLst>
            </p:cNvPr>
            <p:cNvSpPr/>
            <p:nvPr/>
          </p:nvSpPr>
          <p:spPr>
            <a:xfrm>
              <a:off x="2462006" y="5382506"/>
              <a:ext cx="136328" cy="136328"/>
            </a:xfrm>
            <a:prstGeom prst="ellipse">
              <a:avLst/>
            </a:prstGeom>
            <a:solidFill>
              <a:srgbClr val="005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8" name="CuadroTexto 32">
              <a:extLst>
                <a:ext uri="{FF2B5EF4-FFF2-40B4-BE49-F238E27FC236}">
                  <a16:creationId xmlns:a16="http://schemas.microsoft.com/office/drawing/2014/main" id="{A552597B-580D-BB95-DA60-64A597938FA0}"/>
                </a:ext>
              </a:extLst>
            </p:cNvPr>
            <p:cNvSpPr txBox="1"/>
            <p:nvPr/>
          </p:nvSpPr>
          <p:spPr>
            <a:xfrm>
              <a:off x="1499509" y="5800314"/>
              <a:ext cx="766010" cy="276999"/>
            </a:xfrm>
            <a:prstGeom prst="rect">
              <a:avLst/>
            </a:prstGeom>
            <a:noFill/>
          </p:spPr>
          <p:txBody>
            <a:bodyPr wrap="square" rtlCol="0">
              <a:spAutoFit/>
            </a:bodyPr>
            <a:lstStyle/>
            <a:p>
              <a:pPr>
                <a:spcAft>
                  <a:spcPts val="600"/>
                </a:spcAft>
              </a:pPr>
              <a:r>
                <a:rPr lang="es-ES" sz="1200" dirty="0">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rPr>
                <a:t>Serie 3</a:t>
              </a:r>
              <a:endParaRPr lang="es-ES" dirty="0">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endParaRPr>
            </a:p>
          </p:txBody>
        </p:sp>
        <p:sp>
          <p:nvSpPr>
            <p:cNvPr id="19" name="Elipse 33">
              <a:extLst>
                <a:ext uri="{FF2B5EF4-FFF2-40B4-BE49-F238E27FC236}">
                  <a16:creationId xmlns:a16="http://schemas.microsoft.com/office/drawing/2014/main" id="{432C861F-D0C8-F1FF-9035-ADB5D585F727}"/>
                </a:ext>
              </a:extLst>
            </p:cNvPr>
            <p:cNvSpPr/>
            <p:nvPr/>
          </p:nvSpPr>
          <p:spPr>
            <a:xfrm>
              <a:off x="1315133" y="5878521"/>
              <a:ext cx="136328" cy="136328"/>
            </a:xfrm>
            <a:prstGeom prst="ellipse">
              <a:avLst/>
            </a:prstGeom>
            <a:solidFill>
              <a:srgbClr val="70B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CuadroTexto 34">
              <a:extLst>
                <a:ext uri="{FF2B5EF4-FFF2-40B4-BE49-F238E27FC236}">
                  <a16:creationId xmlns:a16="http://schemas.microsoft.com/office/drawing/2014/main" id="{8F880D87-08D2-0F28-2823-2735DE4E25E7}"/>
                </a:ext>
              </a:extLst>
            </p:cNvPr>
            <p:cNvSpPr txBox="1"/>
            <p:nvPr/>
          </p:nvSpPr>
          <p:spPr>
            <a:xfrm>
              <a:off x="2646382" y="5800314"/>
              <a:ext cx="766010" cy="276999"/>
            </a:xfrm>
            <a:prstGeom prst="rect">
              <a:avLst/>
            </a:prstGeom>
            <a:noFill/>
          </p:spPr>
          <p:txBody>
            <a:bodyPr wrap="square" rtlCol="0">
              <a:spAutoFit/>
            </a:bodyPr>
            <a:lstStyle/>
            <a:p>
              <a:pPr>
                <a:spcAft>
                  <a:spcPts val="600"/>
                </a:spcAft>
              </a:pPr>
              <a:r>
                <a:rPr lang="es-ES" sz="1200" dirty="0">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rPr>
                <a:t>Serie 4</a:t>
              </a:r>
              <a:endParaRPr lang="es-ES" dirty="0">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endParaRPr>
            </a:p>
          </p:txBody>
        </p:sp>
        <p:sp>
          <p:nvSpPr>
            <p:cNvPr id="21" name="Elipse 35">
              <a:extLst>
                <a:ext uri="{FF2B5EF4-FFF2-40B4-BE49-F238E27FC236}">
                  <a16:creationId xmlns:a16="http://schemas.microsoft.com/office/drawing/2014/main" id="{16CB823E-6863-4FF6-4891-DC2EDE1055A6}"/>
                </a:ext>
              </a:extLst>
            </p:cNvPr>
            <p:cNvSpPr/>
            <p:nvPr/>
          </p:nvSpPr>
          <p:spPr>
            <a:xfrm>
              <a:off x="2462006" y="5878521"/>
              <a:ext cx="136328" cy="136328"/>
            </a:xfrm>
            <a:prstGeom prst="ellipse">
              <a:avLst/>
            </a:prstGeom>
            <a:solidFill>
              <a:srgbClr val="00B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23" name="Picture 22" descr="Graphical user interface&#10;&#10;Description automatically generated with low confidence">
            <a:extLst>
              <a:ext uri="{FF2B5EF4-FFF2-40B4-BE49-F238E27FC236}">
                <a16:creationId xmlns:a16="http://schemas.microsoft.com/office/drawing/2014/main" id="{91346F77-E45E-6350-474B-63289C869AC5}"/>
              </a:ext>
            </a:extLst>
          </p:cNvPr>
          <p:cNvPicPr>
            <a:picLocks noChangeAspect="1"/>
          </p:cNvPicPr>
          <p:nvPr userDrawn="1"/>
        </p:nvPicPr>
        <p:blipFill>
          <a:blip r:embed="rId3"/>
          <a:stretch>
            <a:fillRect/>
          </a:stretch>
        </p:blipFill>
        <p:spPr>
          <a:xfrm>
            <a:off x="664645" y="-27494"/>
            <a:ext cx="3042445" cy="1187716"/>
          </a:xfrm>
          <a:prstGeom prst="rect">
            <a:avLst/>
          </a:prstGeom>
        </p:spPr>
      </p:pic>
    </p:spTree>
    <p:extLst>
      <p:ext uri="{BB962C8B-B14F-4D97-AF65-F5344CB8AC3E}">
        <p14:creationId xmlns:p14="http://schemas.microsoft.com/office/powerpoint/2010/main" val="345639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071FD6-5E10-0B78-5E7E-FC8BADA63247}"/>
              </a:ext>
            </a:extLst>
          </p:cNvPr>
          <p:cNvSpPr/>
          <p:nvPr userDrawn="1"/>
        </p:nvSpPr>
        <p:spPr>
          <a:xfrm>
            <a:off x="0" y="-18261"/>
            <a:ext cx="6105570" cy="6876261"/>
          </a:xfrm>
          <a:prstGeom prst="rect">
            <a:avLst/>
          </a:prstGeom>
          <a:solidFill>
            <a:srgbClr val="005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2">
            <a:extLst>
              <a:ext uri="{FF2B5EF4-FFF2-40B4-BE49-F238E27FC236}">
                <a16:creationId xmlns:a16="http://schemas.microsoft.com/office/drawing/2014/main" id="{1142C450-50E3-4CC2-241B-708232D50125}"/>
              </a:ext>
            </a:extLst>
          </p:cNvPr>
          <p:cNvCxnSpPr/>
          <p:nvPr userDrawn="1"/>
        </p:nvCxnSpPr>
        <p:spPr>
          <a:xfrm>
            <a:off x="0" y="1113452"/>
            <a:ext cx="12192000" cy="0"/>
          </a:xfrm>
          <a:prstGeom prst="line">
            <a:avLst/>
          </a:prstGeom>
          <a:ln w="19050">
            <a:solidFill>
              <a:srgbClr val="005BAA"/>
            </a:solidFill>
          </a:ln>
        </p:spPr>
        <p:style>
          <a:lnRef idx="1">
            <a:schemeClr val="accent1"/>
          </a:lnRef>
          <a:fillRef idx="0">
            <a:schemeClr val="accent1"/>
          </a:fillRef>
          <a:effectRef idx="0">
            <a:schemeClr val="accent1"/>
          </a:effectRef>
          <a:fontRef idx="minor">
            <a:schemeClr val="tx1"/>
          </a:fontRef>
        </p:style>
      </p:cxnSp>
      <p:sp>
        <p:nvSpPr>
          <p:cNvPr id="9" name="CuadroTexto 11">
            <a:extLst>
              <a:ext uri="{FF2B5EF4-FFF2-40B4-BE49-F238E27FC236}">
                <a16:creationId xmlns:a16="http://schemas.microsoft.com/office/drawing/2014/main" id="{EE8404CF-60AE-7B2A-9931-947E9CA3DB7C}"/>
              </a:ext>
            </a:extLst>
          </p:cNvPr>
          <p:cNvSpPr txBox="1"/>
          <p:nvPr userDrawn="1"/>
        </p:nvSpPr>
        <p:spPr>
          <a:xfrm>
            <a:off x="758270" y="1928961"/>
            <a:ext cx="4336789" cy="830997"/>
          </a:xfrm>
          <a:prstGeom prst="rect">
            <a:avLst/>
          </a:prstGeom>
          <a:noFill/>
        </p:spPr>
        <p:txBody>
          <a:bodyPr wrap="square" rtlCol="0">
            <a:spAutoFit/>
          </a:bodyPr>
          <a:lstStyle/>
          <a:p>
            <a:r>
              <a:rPr lang="hr-HR" sz="2400">
                <a:solidFill>
                  <a:schemeClr val="bg1"/>
                </a:solidFill>
                <a:latin typeface="Verdana" panose="020B0604030504040204" pitchFamily="34" charset="0"/>
                <a:ea typeface="Verdana" panose="020B0604030504040204" pitchFamily="34" charset="0"/>
                <a:cs typeface="Roboto" panose="02000000000000000000" pitchFamily="2" charset="0"/>
              </a:rPr>
              <a:t>1</a:t>
            </a:r>
            <a:r>
              <a:rPr lang="es-ES" sz="2400">
                <a:solidFill>
                  <a:schemeClr val="bg1"/>
                </a:solidFill>
                <a:latin typeface="Verdana" panose="020B0604030504040204" pitchFamily="34" charset="0"/>
                <a:ea typeface="Verdana" panose="020B0604030504040204" pitchFamily="34" charset="0"/>
                <a:cs typeface="Roboto" panose="02000000000000000000" pitchFamily="2" charset="0"/>
              </a:rPr>
              <a:t>.</a:t>
            </a:r>
            <a:r>
              <a:rPr lang="hr-HR" sz="2400">
                <a:solidFill>
                  <a:schemeClr val="bg1"/>
                </a:solidFill>
                <a:latin typeface="Verdana" panose="020B0604030504040204" pitchFamily="34" charset="0"/>
                <a:ea typeface="Verdana" panose="020B0604030504040204" pitchFamily="34" charset="0"/>
                <a:cs typeface="Roboto" panose="02000000000000000000" pitchFamily="2" charset="0"/>
              </a:rPr>
              <a:t>1</a:t>
            </a:r>
            <a:r>
              <a:rPr lang="es-ES" sz="2400">
                <a:solidFill>
                  <a:schemeClr val="bg1"/>
                </a:solidFill>
                <a:latin typeface="Verdana" panose="020B0604030504040204" pitchFamily="34" charset="0"/>
                <a:ea typeface="Verdana" panose="020B0604030504040204" pitchFamily="34" charset="0"/>
                <a:cs typeface="Roboto" panose="02000000000000000000" pitchFamily="2" charset="0"/>
              </a:rPr>
              <a:t>. </a:t>
            </a:r>
          </a:p>
          <a:p>
            <a:r>
              <a:rPr lang="hr-HR" sz="2400" err="1">
                <a:solidFill>
                  <a:schemeClr val="bg1"/>
                </a:solidFill>
                <a:latin typeface="Verdana" panose="020B0604030504040204" pitchFamily="34" charset="0"/>
                <a:ea typeface="Verdana" panose="020B0604030504040204" pitchFamily="34" charset="0"/>
                <a:cs typeface="Roboto" panose="02000000000000000000" pitchFamily="2" charset="0"/>
              </a:rPr>
              <a:t>Lorem</a:t>
            </a:r>
            <a:r>
              <a:rPr lang="hr-HR" sz="2400">
                <a:solidFill>
                  <a:schemeClr val="bg1"/>
                </a:solidFill>
                <a:latin typeface="Verdana" panose="020B0604030504040204" pitchFamily="34" charset="0"/>
                <a:ea typeface="Verdana" panose="020B0604030504040204" pitchFamily="34" charset="0"/>
                <a:cs typeface="Roboto" panose="02000000000000000000" pitchFamily="2" charset="0"/>
              </a:rPr>
              <a:t> </a:t>
            </a:r>
            <a:r>
              <a:rPr lang="hr-HR" sz="2400" err="1">
                <a:solidFill>
                  <a:schemeClr val="bg1"/>
                </a:solidFill>
                <a:latin typeface="Verdana" panose="020B0604030504040204" pitchFamily="34" charset="0"/>
                <a:ea typeface="Verdana" panose="020B0604030504040204" pitchFamily="34" charset="0"/>
                <a:cs typeface="Roboto" panose="02000000000000000000" pitchFamily="2" charset="0"/>
              </a:rPr>
              <a:t>ipsum</a:t>
            </a:r>
            <a:endParaRPr lang="es-ES" sz="2400">
              <a:solidFill>
                <a:schemeClr val="bg1"/>
              </a:solidFill>
              <a:latin typeface="Verdana" panose="020B0604030504040204" pitchFamily="34" charset="0"/>
              <a:ea typeface="Verdana" panose="020B0604030504040204" pitchFamily="34" charset="0"/>
              <a:cs typeface="Roboto" panose="02000000000000000000" pitchFamily="2" charset="0"/>
            </a:endParaRPr>
          </a:p>
        </p:txBody>
      </p:sp>
      <p:sp>
        <p:nvSpPr>
          <p:cNvPr id="10" name="CuadroTexto 9">
            <a:extLst>
              <a:ext uri="{FF2B5EF4-FFF2-40B4-BE49-F238E27FC236}">
                <a16:creationId xmlns:a16="http://schemas.microsoft.com/office/drawing/2014/main" id="{BBD42A0E-7BD3-FF0A-5BEC-7D48968AD3A0}"/>
              </a:ext>
            </a:extLst>
          </p:cNvPr>
          <p:cNvSpPr txBox="1"/>
          <p:nvPr userDrawn="1"/>
        </p:nvSpPr>
        <p:spPr>
          <a:xfrm>
            <a:off x="750434" y="3343940"/>
            <a:ext cx="3986666" cy="1440010"/>
          </a:xfrm>
          <a:prstGeom prst="rect">
            <a:avLst/>
          </a:prstGeom>
          <a:noFill/>
        </p:spPr>
        <p:txBody>
          <a:bodyPr wrap="square" rtlCol="0">
            <a:spAutoFit/>
          </a:bodyPr>
          <a:lstStyle/>
          <a:p>
            <a:pPr marR="0" algn="l" rtl="0">
              <a:lnSpc>
                <a:spcPct val="150000"/>
              </a:lnSpc>
            </a:pPr>
            <a:r>
              <a:rPr lang="en-US" sz="1800" b="0" i="0" u="none" strike="noStrike" baseline="30000">
                <a:solidFill>
                  <a:schemeClr val="bg1"/>
                </a:solidFill>
                <a:latin typeface="Verdana" panose="020B0604030504040204" pitchFamily="34" charset="0"/>
                <a:ea typeface="Verdana" panose="020B0604030504040204" pitchFamily="34" charset="0"/>
              </a:rPr>
              <a:t>Qui </a:t>
            </a:r>
            <a:r>
              <a:rPr lang="en-US" sz="1800" b="0" i="0" u="none" strike="noStrike" baseline="30000" err="1">
                <a:solidFill>
                  <a:schemeClr val="bg1"/>
                </a:solidFill>
                <a:latin typeface="Verdana" panose="020B0604030504040204" pitchFamily="34" charset="0"/>
                <a:ea typeface="Verdana" panose="020B0604030504040204" pitchFamily="34" charset="0"/>
              </a:rPr>
              <a:t>quas</a:t>
            </a:r>
            <a:r>
              <a:rPr lang="en-US" sz="1800" b="0" i="0" u="none" strike="noStrike" baseline="30000">
                <a:solidFill>
                  <a:schemeClr val="bg1"/>
                </a:solidFill>
                <a:latin typeface="Verdana" panose="020B0604030504040204" pitchFamily="34" charset="0"/>
                <a:ea typeface="Verdana" panose="020B0604030504040204" pitchFamily="34" charset="0"/>
              </a:rPr>
              <a:t> </a:t>
            </a:r>
            <a:r>
              <a:rPr lang="en-US" sz="1800" b="0" i="0" u="none" strike="noStrike" baseline="30000" err="1">
                <a:solidFill>
                  <a:schemeClr val="bg1"/>
                </a:solidFill>
                <a:latin typeface="Verdana" panose="020B0604030504040204" pitchFamily="34" charset="0"/>
                <a:ea typeface="Verdana" panose="020B0604030504040204" pitchFamily="34" charset="0"/>
              </a:rPr>
              <a:t>dit</a:t>
            </a:r>
            <a:r>
              <a:rPr lang="en-US" sz="1800" b="0" i="0" u="none" strike="noStrike" baseline="30000">
                <a:solidFill>
                  <a:schemeClr val="bg1"/>
                </a:solidFill>
                <a:latin typeface="Verdana" panose="020B0604030504040204" pitchFamily="34" charset="0"/>
                <a:ea typeface="Verdana" panose="020B0604030504040204" pitchFamily="34" charset="0"/>
              </a:rPr>
              <a:t> </a:t>
            </a:r>
            <a:r>
              <a:rPr lang="en-US" sz="1800" b="0" i="0" u="none" strike="noStrike" baseline="30000" err="1">
                <a:solidFill>
                  <a:schemeClr val="bg1"/>
                </a:solidFill>
                <a:latin typeface="Verdana" panose="020B0604030504040204" pitchFamily="34" charset="0"/>
                <a:ea typeface="Verdana" panose="020B0604030504040204" pitchFamily="34" charset="0"/>
              </a:rPr>
              <a:t>porero</a:t>
            </a:r>
            <a:r>
              <a:rPr lang="en-US" sz="1800" b="0" i="0" u="none" strike="noStrike" baseline="30000">
                <a:solidFill>
                  <a:schemeClr val="bg1"/>
                </a:solidFill>
                <a:latin typeface="Verdana" panose="020B0604030504040204" pitchFamily="34" charset="0"/>
                <a:ea typeface="Verdana" panose="020B0604030504040204" pitchFamily="34" charset="0"/>
              </a:rPr>
              <a:t> </a:t>
            </a:r>
            <a:r>
              <a:rPr lang="en-US" sz="1800" b="0" i="0" u="none" strike="noStrike" baseline="30000" err="1">
                <a:solidFill>
                  <a:schemeClr val="bg1"/>
                </a:solidFill>
                <a:latin typeface="Verdana" panose="020B0604030504040204" pitchFamily="34" charset="0"/>
                <a:ea typeface="Verdana" panose="020B0604030504040204" pitchFamily="34" charset="0"/>
              </a:rPr>
              <a:t>voluptation</a:t>
            </a:r>
            <a:r>
              <a:rPr lang="en-US" sz="1800" b="0" i="0" u="none" strike="noStrike" baseline="30000">
                <a:solidFill>
                  <a:schemeClr val="bg1"/>
                </a:solidFill>
                <a:latin typeface="Verdana" panose="020B0604030504040204" pitchFamily="34" charset="0"/>
                <a:ea typeface="Verdana" panose="020B0604030504040204" pitchFamily="34" charset="0"/>
              </a:rPr>
              <a:t> re et </a:t>
            </a:r>
            <a:r>
              <a:rPr lang="en-US" sz="1800" b="0" i="0" u="none" strike="noStrike" baseline="30000" err="1">
                <a:solidFill>
                  <a:schemeClr val="bg1"/>
                </a:solidFill>
                <a:latin typeface="Verdana" panose="020B0604030504040204" pitchFamily="34" charset="0"/>
                <a:ea typeface="Verdana" panose="020B0604030504040204" pitchFamily="34" charset="0"/>
              </a:rPr>
              <a:t>el</a:t>
            </a:r>
            <a:r>
              <a:rPr lang="en-US" sz="1800" b="0" i="0" u="none" strike="noStrike" baseline="30000">
                <a:solidFill>
                  <a:schemeClr val="bg1"/>
                </a:solidFill>
                <a:latin typeface="Verdana" panose="020B0604030504040204" pitchFamily="34" charset="0"/>
                <a:ea typeface="Verdana" panose="020B0604030504040204" pitchFamily="34" charset="0"/>
              </a:rPr>
              <a:t> </a:t>
            </a:r>
            <a:r>
              <a:rPr lang="en-US" sz="1800" b="0" i="0" u="none" strike="noStrike" baseline="30000" err="1">
                <a:solidFill>
                  <a:schemeClr val="bg1"/>
                </a:solidFill>
                <a:latin typeface="Verdana" panose="020B0604030504040204" pitchFamily="34" charset="0"/>
                <a:ea typeface="Verdana" panose="020B0604030504040204" pitchFamily="34" charset="0"/>
              </a:rPr>
              <a:t>erumqui</a:t>
            </a:r>
            <a:r>
              <a:rPr lang="en-US" sz="1800" b="0" i="0" u="none" strike="noStrike" baseline="30000">
                <a:solidFill>
                  <a:schemeClr val="bg1"/>
                </a:solidFill>
                <a:latin typeface="Verdana" panose="020B0604030504040204" pitchFamily="34" charset="0"/>
                <a:ea typeface="Verdana" panose="020B0604030504040204" pitchFamily="34" charset="0"/>
              </a:rPr>
              <a:t> </a:t>
            </a:r>
            <a:r>
              <a:rPr lang="en-US" sz="1800" b="0" i="0" u="none" strike="noStrike" baseline="30000" err="1">
                <a:solidFill>
                  <a:schemeClr val="bg1"/>
                </a:solidFill>
                <a:latin typeface="Verdana" panose="020B0604030504040204" pitchFamily="34" charset="0"/>
                <a:ea typeface="Verdana" panose="020B0604030504040204" pitchFamily="34" charset="0"/>
              </a:rPr>
              <a:t>dipsus</a:t>
            </a:r>
            <a:r>
              <a:rPr lang="en-US" sz="1800" b="0" i="0" u="none" strike="noStrike" baseline="30000">
                <a:solidFill>
                  <a:schemeClr val="bg1"/>
                </a:solidFill>
                <a:latin typeface="Verdana" panose="020B0604030504040204" pitchFamily="34" charset="0"/>
                <a:ea typeface="Verdana" panose="020B0604030504040204" pitchFamily="34" charset="0"/>
              </a:rPr>
              <a:t> que </a:t>
            </a:r>
            <a:r>
              <a:rPr lang="en-US" sz="1800" b="0" i="0" u="none" strike="noStrike" baseline="30000" err="1">
                <a:solidFill>
                  <a:schemeClr val="bg1"/>
                </a:solidFill>
                <a:latin typeface="Verdana" panose="020B0604030504040204" pitchFamily="34" charset="0"/>
                <a:ea typeface="Verdana" panose="020B0604030504040204" pitchFamily="34" charset="0"/>
              </a:rPr>
              <a:t>nos</a:t>
            </a:r>
            <a:r>
              <a:rPr lang="en-US" sz="1800" b="0" i="0" u="none" strike="noStrike" baseline="30000">
                <a:solidFill>
                  <a:schemeClr val="bg1"/>
                </a:solidFill>
                <a:latin typeface="Verdana" panose="020B0604030504040204" pitchFamily="34" charset="0"/>
                <a:ea typeface="Verdana" panose="020B0604030504040204" pitchFamily="34" charset="0"/>
              </a:rPr>
              <a:t> </a:t>
            </a:r>
            <a:r>
              <a:rPr lang="en-US" sz="1800" b="0" i="0" u="none" strike="noStrike" baseline="30000" err="1">
                <a:solidFill>
                  <a:schemeClr val="bg1"/>
                </a:solidFill>
                <a:latin typeface="Verdana" panose="020B0604030504040204" pitchFamily="34" charset="0"/>
                <a:ea typeface="Verdana" panose="020B0604030504040204" pitchFamily="34" charset="0"/>
              </a:rPr>
              <a:t>adio</a:t>
            </a:r>
            <a:r>
              <a:rPr lang="en-US" sz="1800" b="0" i="0" u="none" strike="noStrike" baseline="30000">
                <a:solidFill>
                  <a:schemeClr val="bg1"/>
                </a:solidFill>
                <a:latin typeface="Verdana" panose="020B0604030504040204" pitchFamily="34" charset="0"/>
                <a:ea typeface="Verdana" panose="020B0604030504040204" pitchFamily="34" charset="0"/>
              </a:rPr>
              <a:t> mod </a:t>
            </a:r>
            <a:r>
              <a:rPr lang="en-US" sz="1800" b="0" i="0" u="none" strike="noStrike" baseline="30000" err="1">
                <a:solidFill>
                  <a:schemeClr val="bg1"/>
                </a:solidFill>
                <a:latin typeface="Verdana" panose="020B0604030504040204" pitchFamily="34" charset="0"/>
                <a:ea typeface="Verdana" panose="020B0604030504040204" pitchFamily="34" charset="0"/>
              </a:rPr>
              <a:t>ut</a:t>
            </a:r>
            <a:r>
              <a:rPr lang="en-US" sz="1800" b="0" i="0" u="none" strike="noStrike" baseline="30000">
                <a:solidFill>
                  <a:schemeClr val="bg1"/>
                </a:solidFill>
                <a:latin typeface="Verdana" panose="020B0604030504040204" pitchFamily="34" charset="0"/>
                <a:ea typeface="Verdana" panose="020B0604030504040204" pitchFamily="34" charset="0"/>
              </a:rPr>
              <a:t> rest </a:t>
            </a:r>
            <a:r>
              <a:rPr lang="en-US" sz="1800" b="0" i="0" u="none" strike="noStrike" baseline="30000" err="1">
                <a:solidFill>
                  <a:schemeClr val="bg1"/>
                </a:solidFill>
                <a:latin typeface="Verdana" panose="020B0604030504040204" pitchFamily="34" charset="0"/>
                <a:ea typeface="Verdana" panose="020B0604030504040204" pitchFamily="34" charset="0"/>
              </a:rPr>
              <a:t>accum</a:t>
            </a:r>
            <a:r>
              <a:rPr lang="en-US" sz="1800" b="0" i="0" u="none" strike="noStrike" baseline="30000">
                <a:solidFill>
                  <a:schemeClr val="bg1"/>
                </a:solidFill>
                <a:latin typeface="Verdana" panose="020B0604030504040204" pitchFamily="34" charset="0"/>
                <a:ea typeface="Verdana" panose="020B0604030504040204" pitchFamily="34" charset="0"/>
              </a:rPr>
              <a:t> </a:t>
            </a:r>
            <a:r>
              <a:rPr lang="en-US" sz="1800" b="0" i="0" u="none" strike="noStrike" baseline="30000" err="1">
                <a:solidFill>
                  <a:schemeClr val="bg1"/>
                </a:solidFill>
                <a:latin typeface="Verdana" panose="020B0604030504040204" pitchFamily="34" charset="0"/>
                <a:ea typeface="Verdana" panose="020B0604030504040204" pitchFamily="34" charset="0"/>
              </a:rPr>
              <a:t>autempo</a:t>
            </a:r>
            <a:r>
              <a:rPr lang="en-US" sz="1800" b="0" i="0" u="none" strike="noStrike" baseline="30000">
                <a:solidFill>
                  <a:schemeClr val="bg1"/>
                </a:solidFill>
                <a:latin typeface="Verdana" panose="020B0604030504040204" pitchFamily="34" charset="0"/>
                <a:ea typeface="Verdana" panose="020B0604030504040204" pitchFamily="34" charset="0"/>
              </a:rPr>
              <a:t> </a:t>
            </a:r>
            <a:r>
              <a:rPr lang="en-US" sz="1800" b="0" i="0" u="none" strike="noStrike" baseline="30000" err="1">
                <a:solidFill>
                  <a:schemeClr val="bg1"/>
                </a:solidFill>
                <a:latin typeface="Verdana" panose="020B0604030504040204" pitchFamily="34" charset="0"/>
                <a:ea typeface="Verdana" panose="020B0604030504040204" pitchFamily="34" charset="0"/>
              </a:rPr>
              <a:t>riossin</a:t>
            </a:r>
            <a:r>
              <a:rPr lang="en-US" sz="1800" b="0" i="0" u="none" strike="noStrike" baseline="30000">
                <a:solidFill>
                  <a:schemeClr val="bg1"/>
                </a:solidFill>
                <a:latin typeface="Verdana" panose="020B0604030504040204" pitchFamily="34" charset="0"/>
                <a:ea typeface="Verdana" panose="020B0604030504040204" pitchFamily="34" charset="0"/>
              </a:rPr>
              <a:t> </a:t>
            </a:r>
            <a:r>
              <a:rPr lang="en-US" sz="1800" b="0" i="0" u="none" strike="noStrike" baseline="30000" err="1">
                <a:solidFill>
                  <a:schemeClr val="bg1"/>
                </a:solidFill>
                <a:latin typeface="Verdana" panose="020B0604030504040204" pitchFamily="34" charset="0"/>
                <a:ea typeface="Verdana" panose="020B0604030504040204" pitchFamily="34" charset="0"/>
              </a:rPr>
              <a:t>totaeriti</a:t>
            </a:r>
            <a:r>
              <a:rPr lang="en-US" sz="1800" b="0" i="0" u="none" strike="noStrike" baseline="30000">
                <a:solidFill>
                  <a:schemeClr val="bg1"/>
                </a:solidFill>
                <a:latin typeface="Verdana" panose="020B0604030504040204" pitchFamily="34" charset="0"/>
                <a:ea typeface="Verdana" panose="020B0604030504040204" pitchFamily="34" charset="0"/>
              </a:rPr>
              <a:t> </a:t>
            </a:r>
            <a:r>
              <a:rPr lang="en-US" sz="1800" b="0" i="0" u="none" strike="noStrike" baseline="30000" err="1">
                <a:solidFill>
                  <a:schemeClr val="bg1"/>
                </a:solidFill>
                <a:latin typeface="Verdana" panose="020B0604030504040204" pitchFamily="34" charset="0"/>
                <a:ea typeface="Verdana" panose="020B0604030504040204" pitchFamily="34" charset="0"/>
              </a:rPr>
              <a:t>blaborum</a:t>
            </a:r>
            <a:r>
              <a:rPr lang="en-US" sz="1800" b="0" i="0" u="none" strike="noStrike" baseline="30000">
                <a:solidFill>
                  <a:schemeClr val="bg1"/>
                </a:solidFill>
                <a:latin typeface="Verdana" panose="020B0604030504040204" pitchFamily="34" charset="0"/>
                <a:ea typeface="Verdana" panose="020B0604030504040204" pitchFamily="34" charset="0"/>
              </a:rPr>
              <a:t> </a:t>
            </a:r>
            <a:r>
              <a:rPr lang="en-US" sz="1800" b="0" i="0" u="none" strike="noStrike" baseline="30000" err="1">
                <a:solidFill>
                  <a:schemeClr val="bg1"/>
                </a:solidFill>
                <a:latin typeface="Verdana" panose="020B0604030504040204" pitchFamily="34" charset="0"/>
                <a:ea typeface="Verdana" panose="020B0604030504040204" pitchFamily="34" charset="0"/>
              </a:rPr>
              <a:t>debitat</a:t>
            </a:r>
            <a:r>
              <a:rPr lang="en-US" sz="1800" b="0" i="0" u="none" strike="noStrike" baseline="30000">
                <a:solidFill>
                  <a:schemeClr val="bg1"/>
                </a:solidFill>
                <a:latin typeface="Verdana" panose="020B0604030504040204" pitchFamily="34" charset="0"/>
                <a:ea typeface="Verdana" panose="020B0604030504040204" pitchFamily="34" charset="0"/>
              </a:rPr>
              <a:t> </a:t>
            </a:r>
            <a:r>
              <a:rPr lang="en-US" sz="1800" b="0" i="0" u="none" strike="noStrike" baseline="30000" err="1">
                <a:solidFill>
                  <a:schemeClr val="bg1"/>
                </a:solidFill>
                <a:latin typeface="Verdana" panose="020B0604030504040204" pitchFamily="34" charset="0"/>
                <a:ea typeface="Verdana" panose="020B0604030504040204" pitchFamily="34" charset="0"/>
              </a:rPr>
              <a:t>enditae</a:t>
            </a:r>
            <a:r>
              <a:rPr lang="en-US" sz="1800" b="0" i="0" u="none" strike="noStrike" baseline="30000">
                <a:solidFill>
                  <a:schemeClr val="bg1"/>
                </a:solidFill>
                <a:latin typeface="Verdana" panose="020B0604030504040204" pitchFamily="34" charset="0"/>
                <a:ea typeface="Verdana" panose="020B0604030504040204" pitchFamily="34" charset="0"/>
              </a:rPr>
              <a:t> </a:t>
            </a:r>
            <a:r>
              <a:rPr lang="en-US" sz="1800" b="0" i="0" u="none" strike="noStrike" baseline="30000" err="1">
                <a:solidFill>
                  <a:schemeClr val="bg1"/>
                </a:solidFill>
                <a:latin typeface="Verdana" panose="020B0604030504040204" pitchFamily="34" charset="0"/>
                <a:ea typeface="Verdana" panose="020B0604030504040204" pitchFamily="34" charset="0"/>
              </a:rPr>
              <a:t>percillutet</a:t>
            </a:r>
            <a:r>
              <a:rPr lang="en-US" sz="1800" b="0" i="0" u="none" strike="noStrike" baseline="30000">
                <a:solidFill>
                  <a:schemeClr val="bg1"/>
                </a:solidFill>
                <a:latin typeface="Verdana" panose="020B0604030504040204" pitchFamily="34" charset="0"/>
                <a:ea typeface="Verdana" panose="020B0604030504040204" pitchFamily="34" charset="0"/>
              </a:rPr>
              <a:t> </a:t>
            </a:r>
            <a:r>
              <a:rPr lang="en-US" sz="1800" b="0" i="0" u="none" strike="noStrike" baseline="30000" err="1">
                <a:solidFill>
                  <a:schemeClr val="bg1"/>
                </a:solidFill>
                <a:latin typeface="Verdana" panose="020B0604030504040204" pitchFamily="34" charset="0"/>
                <a:ea typeface="Verdana" panose="020B0604030504040204" pitchFamily="34" charset="0"/>
              </a:rPr>
              <a:t>fugia</a:t>
            </a:r>
            <a:r>
              <a:rPr lang="en-US" sz="1800" b="0" i="0" u="none" strike="noStrike" baseline="30000">
                <a:solidFill>
                  <a:schemeClr val="bg1"/>
                </a:solidFill>
                <a:latin typeface="Verdana" panose="020B0604030504040204" pitchFamily="34" charset="0"/>
                <a:ea typeface="Verdana" panose="020B0604030504040204" pitchFamily="34" charset="0"/>
              </a:rPr>
              <a:t> </a:t>
            </a:r>
            <a:r>
              <a:rPr lang="en-US" sz="1800" b="0" i="0" u="none" strike="noStrike" baseline="30000" err="1">
                <a:solidFill>
                  <a:schemeClr val="bg1"/>
                </a:solidFill>
                <a:latin typeface="Verdana" panose="020B0604030504040204" pitchFamily="34" charset="0"/>
                <a:ea typeface="Verdana" panose="020B0604030504040204" pitchFamily="34" charset="0"/>
              </a:rPr>
              <a:t>etus</a:t>
            </a:r>
            <a:r>
              <a:rPr lang="en-US" sz="1800" b="0" i="0" u="none" strike="noStrike" baseline="30000">
                <a:solidFill>
                  <a:schemeClr val="bg1"/>
                </a:solidFill>
                <a:latin typeface="Verdana" panose="020B0604030504040204" pitchFamily="34" charset="0"/>
                <a:ea typeface="Verdana" panose="020B0604030504040204" pitchFamily="34" charset="0"/>
              </a:rPr>
              <a:t> </a:t>
            </a:r>
            <a:r>
              <a:rPr lang="en-US" sz="1800" b="0" i="0" u="none" strike="noStrike" baseline="30000" err="1">
                <a:solidFill>
                  <a:schemeClr val="bg1"/>
                </a:solidFill>
                <a:latin typeface="Verdana" panose="020B0604030504040204" pitchFamily="34" charset="0"/>
                <a:ea typeface="Verdana" panose="020B0604030504040204" pitchFamily="34" charset="0"/>
              </a:rPr>
              <a:t>eos</a:t>
            </a:r>
            <a:r>
              <a:rPr lang="en-US" sz="1800" b="0" i="0" u="none" strike="noStrike" baseline="30000">
                <a:solidFill>
                  <a:schemeClr val="bg1"/>
                </a:solidFill>
                <a:latin typeface="Verdana" panose="020B0604030504040204" pitchFamily="34" charset="0"/>
                <a:ea typeface="Verdana" panose="020B0604030504040204" pitchFamily="34" charset="0"/>
              </a:rPr>
              <a:t> sim </a:t>
            </a:r>
            <a:r>
              <a:rPr lang="en-US" sz="1800" b="0" i="0" u="none" strike="noStrike" baseline="30000" err="1">
                <a:solidFill>
                  <a:schemeClr val="bg1"/>
                </a:solidFill>
                <a:latin typeface="Verdana" panose="020B0604030504040204" pitchFamily="34" charset="0"/>
                <a:ea typeface="Verdana" panose="020B0604030504040204" pitchFamily="34" charset="0"/>
              </a:rPr>
              <a:t>recepra</a:t>
            </a:r>
            <a:r>
              <a:rPr lang="en-US" sz="1800" b="0" i="0" u="none" strike="noStrike" baseline="30000">
                <a:solidFill>
                  <a:schemeClr val="bg1"/>
                </a:solidFill>
                <a:latin typeface="Verdana" panose="020B0604030504040204" pitchFamily="34" charset="0"/>
                <a:ea typeface="Verdana" panose="020B0604030504040204" pitchFamily="34" charset="0"/>
              </a:rPr>
              <a:t> </a:t>
            </a:r>
            <a:r>
              <a:rPr lang="en-US" sz="1800" b="0" i="0" u="none" strike="noStrike" baseline="30000" err="1">
                <a:solidFill>
                  <a:schemeClr val="bg1"/>
                </a:solidFill>
                <a:latin typeface="Verdana" panose="020B0604030504040204" pitchFamily="34" charset="0"/>
                <a:ea typeface="Verdana" panose="020B0604030504040204" pitchFamily="34" charset="0"/>
              </a:rPr>
              <a:t>expeles</a:t>
            </a:r>
            <a:r>
              <a:rPr lang="en-US" sz="1800" b="0" i="0" u="none" strike="noStrike" baseline="30000">
                <a:solidFill>
                  <a:schemeClr val="bg1"/>
                </a:solidFill>
                <a:latin typeface="Verdana" panose="020B0604030504040204" pitchFamily="34" charset="0"/>
                <a:ea typeface="Verdana" panose="020B0604030504040204" pitchFamily="34" charset="0"/>
              </a:rPr>
              <a:t> qui </a:t>
            </a:r>
            <a:r>
              <a:rPr lang="en-US" sz="1800" b="0" i="0" u="none" strike="noStrike" baseline="30000" err="1">
                <a:solidFill>
                  <a:schemeClr val="bg1"/>
                </a:solidFill>
                <a:latin typeface="Verdana" panose="020B0604030504040204" pitchFamily="34" charset="0"/>
                <a:ea typeface="Verdana" panose="020B0604030504040204" pitchFamily="34" charset="0"/>
              </a:rPr>
              <a:t>tem</a:t>
            </a:r>
            <a:r>
              <a:rPr lang="en-US" sz="1800" b="0" i="0" u="none" strike="noStrike" baseline="30000">
                <a:solidFill>
                  <a:schemeClr val="bg1"/>
                </a:solidFill>
                <a:latin typeface="Verdana" panose="020B0604030504040204" pitchFamily="34" charset="0"/>
                <a:ea typeface="Verdana" panose="020B0604030504040204" pitchFamily="34" charset="0"/>
              </a:rPr>
              <a:t> </a:t>
            </a:r>
            <a:r>
              <a:rPr lang="en-US" sz="1800" b="0" i="0" u="none" strike="noStrike" baseline="30000" err="1">
                <a:solidFill>
                  <a:schemeClr val="bg1"/>
                </a:solidFill>
                <a:latin typeface="Verdana" panose="020B0604030504040204" pitchFamily="34" charset="0"/>
                <a:ea typeface="Verdana" panose="020B0604030504040204" pitchFamily="34" charset="0"/>
              </a:rPr>
              <a:t>nim</a:t>
            </a:r>
            <a:r>
              <a:rPr lang="en-US" sz="1800" b="0" i="0" u="none" strike="noStrike" baseline="30000">
                <a:solidFill>
                  <a:schemeClr val="bg1"/>
                </a:solidFill>
                <a:latin typeface="Verdana" panose="020B0604030504040204" pitchFamily="34" charset="0"/>
                <a:ea typeface="Verdana" panose="020B0604030504040204" pitchFamily="34" charset="0"/>
              </a:rPr>
              <a:t> </a:t>
            </a:r>
            <a:r>
              <a:rPr lang="en-US" sz="1800" b="0" i="0" u="none" strike="noStrike" baseline="30000" err="1">
                <a:solidFill>
                  <a:schemeClr val="bg1"/>
                </a:solidFill>
                <a:latin typeface="Verdana" panose="020B0604030504040204" pitchFamily="34" charset="0"/>
                <a:ea typeface="Verdana" panose="020B0604030504040204" pitchFamily="34" charset="0"/>
              </a:rPr>
              <a:t>volectiae</a:t>
            </a:r>
            <a:r>
              <a:rPr lang="hr-HR" sz="1800" b="0" i="0" u="none" strike="noStrike" baseline="30000">
                <a:solidFill>
                  <a:schemeClr val="bg1"/>
                </a:solidFill>
                <a:latin typeface="Verdana" panose="020B0604030504040204" pitchFamily="34" charset="0"/>
                <a:ea typeface="Verdana" panose="020B0604030504040204" pitchFamily="34" charset="0"/>
              </a:rPr>
              <a:t>.</a:t>
            </a:r>
            <a:endParaRPr lang="en-US" sz="1800" b="0" i="0" u="none" strike="noStrike" baseline="30000">
              <a:solidFill>
                <a:schemeClr val="bg1"/>
              </a:solidFill>
              <a:latin typeface="Verdana" panose="020B0604030504040204" pitchFamily="34" charset="0"/>
              <a:ea typeface="Verdana" panose="020B0604030504040204" pitchFamily="34" charset="0"/>
            </a:endParaRPr>
          </a:p>
        </p:txBody>
      </p:sp>
      <p:graphicFrame>
        <p:nvGraphicFramePr>
          <p:cNvPr id="11" name="Chart 3">
            <a:extLst>
              <a:ext uri="{FF2B5EF4-FFF2-40B4-BE49-F238E27FC236}">
                <a16:creationId xmlns:a16="http://schemas.microsoft.com/office/drawing/2014/main" id="{C9007DC4-AA7B-F2CC-A8D8-A4B3596AEDC2}"/>
              </a:ext>
            </a:extLst>
          </p:cNvPr>
          <p:cNvGraphicFramePr/>
          <p:nvPr userDrawn="1">
            <p:extLst>
              <p:ext uri="{D42A27DB-BD31-4B8C-83A1-F6EECF244321}">
                <p14:modId xmlns:p14="http://schemas.microsoft.com/office/powerpoint/2010/main" val="3741084357"/>
              </p:ext>
            </p:extLst>
          </p:nvPr>
        </p:nvGraphicFramePr>
        <p:xfrm>
          <a:off x="6302057" y="1090694"/>
          <a:ext cx="4791658" cy="4213605"/>
        </p:xfrm>
        <a:graphic>
          <a:graphicData uri="http://schemas.openxmlformats.org/drawingml/2006/chart">
            <c:chart xmlns:c="http://schemas.openxmlformats.org/drawingml/2006/chart" xmlns:r="http://schemas.openxmlformats.org/officeDocument/2006/relationships" r:id="rId2"/>
          </a:graphicData>
        </a:graphic>
      </p:graphicFrame>
      <p:sp>
        <p:nvSpPr>
          <p:cNvPr id="12" name="Rectángulo 3">
            <a:extLst>
              <a:ext uri="{FF2B5EF4-FFF2-40B4-BE49-F238E27FC236}">
                <a16:creationId xmlns:a16="http://schemas.microsoft.com/office/drawing/2014/main" id="{6031634C-C936-CB5A-16B9-AF97F0D86BAD}"/>
              </a:ext>
            </a:extLst>
          </p:cNvPr>
          <p:cNvSpPr/>
          <p:nvPr userDrawn="1"/>
        </p:nvSpPr>
        <p:spPr>
          <a:xfrm>
            <a:off x="7766366" y="2827583"/>
            <a:ext cx="1487836" cy="769441"/>
          </a:xfrm>
          <a:prstGeom prst="rect">
            <a:avLst/>
          </a:prstGeom>
        </p:spPr>
        <p:txBody>
          <a:bodyPr wrap="square">
            <a:spAutoFit/>
          </a:bodyPr>
          <a:lstStyle/>
          <a:p>
            <a:pPr algn="ctr"/>
            <a:r>
              <a:rPr lang="es-ES" sz="4400">
                <a:solidFill>
                  <a:schemeClr val="tx1">
                    <a:lumMod val="75000"/>
                    <a:lumOff val="25000"/>
                  </a:schemeClr>
                </a:solidFill>
                <a:latin typeface="Verdana" panose="020B0604030504040204" pitchFamily="34" charset="0"/>
                <a:ea typeface="Verdana" panose="020B0604030504040204" pitchFamily="34" charset="0"/>
              </a:rPr>
              <a:t>5</a:t>
            </a:r>
            <a:r>
              <a:rPr lang="es-ES" sz="2800">
                <a:solidFill>
                  <a:schemeClr val="tx1">
                    <a:lumMod val="75000"/>
                    <a:lumOff val="25000"/>
                  </a:schemeClr>
                </a:solidFill>
                <a:latin typeface="Verdana" panose="020B0604030504040204" pitchFamily="34" charset="0"/>
                <a:ea typeface="Verdana" panose="020B0604030504040204" pitchFamily="34" charset="0"/>
              </a:rPr>
              <a:t>%</a:t>
            </a:r>
            <a:endParaRPr lang="es-ES" sz="4400">
              <a:solidFill>
                <a:schemeClr val="tx1">
                  <a:lumMod val="75000"/>
                  <a:lumOff val="25000"/>
                </a:schemeClr>
              </a:solidFill>
              <a:latin typeface="Verdana" panose="020B0604030504040204" pitchFamily="34" charset="0"/>
              <a:ea typeface="Verdana" panose="020B0604030504040204" pitchFamily="34" charset="0"/>
            </a:endParaRPr>
          </a:p>
        </p:txBody>
      </p:sp>
      <p:grpSp>
        <p:nvGrpSpPr>
          <p:cNvPr id="13" name="Group 4">
            <a:extLst>
              <a:ext uri="{FF2B5EF4-FFF2-40B4-BE49-F238E27FC236}">
                <a16:creationId xmlns:a16="http://schemas.microsoft.com/office/drawing/2014/main" id="{C8EB8475-8277-E49A-6775-6C146550214F}"/>
              </a:ext>
            </a:extLst>
          </p:cNvPr>
          <p:cNvGrpSpPr/>
          <p:nvPr userDrawn="1"/>
        </p:nvGrpSpPr>
        <p:grpSpPr>
          <a:xfrm>
            <a:off x="7430183" y="4891236"/>
            <a:ext cx="2097259" cy="773014"/>
            <a:chOff x="1315133" y="5304299"/>
            <a:chExt cx="2097259" cy="773014"/>
          </a:xfrm>
        </p:grpSpPr>
        <p:sp>
          <p:nvSpPr>
            <p:cNvPr id="14" name="CuadroTexto 28">
              <a:extLst>
                <a:ext uri="{FF2B5EF4-FFF2-40B4-BE49-F238E27FC236}">
                  <a16:creationId xmlns:a16="http://schemas.microsoft.com/office/drawing/2014/main" id="{4A1126F8-21BF-E77C-3685-3CB90506CC87}"/>
                </a:ext>
              </a:extLst>
            </p:cNvPr>
            <p:cNvSpPr txBox="1"/>
            <p:nvPr/>
          </p:nvSpPr>
          <p:spPr>
            <a:xfrm>
              <a:off x="1499509" y="5304299"/>
              <a:ext cx="766010" cy="276999"/>
            </a:xfrm>
            <a:prstGeom prst="rect">
              <a:avLst/>
            </a:prstGeom>
            <a:noFill/>
          </p:spPr>
          <p:txBody>
            <a:bodyPr wrap="square" rtlCol="0">
              <a:spAutoFit/>
            </a:bodyPr>
            <a:lstStyle/>
            <a:p>
              <a:pPr>
                <a:spcAft>
                  <a:spcPts val="600"/>
                </a:spcAft>
              </a:pPr>
              <a:r>
                <a:rPr lang="es-ES" sz="1200">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rPr>
                <a:t>Serie 1</a:t>
              </a:r>
              <a:endParaRPr lang="es-ES">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endParaRPr>
            </a:p>
          </p:txBody>
        </p:sp>
        <p:sp>
          <p:nvSpPr>
            <p:cNvPr id="15" name="Elipse 29">
              <a:extLst>
                <a:ext uri="{FF2B5EF4-FFF2-40B4-BE49-F238E27FC236}">
                  <a16:creationId xmlns:a16="http://schemas.microsoft.com/office/drawing/2014/main" id="{170FBC9B-A12F-6A1F-5BD4-45C652B6CD3A}"/>
                </a:ext>
              </a:extLst>
            </p:cNvPr>
            <p:cNvSpPr/>
            <p:nvPr/>
          </p:nvSpPr>
          <p:spPr>
            <a:xfrm>
              <a:off x="1315133" y="5382506"/>
              <a:ext cx="136328" cy="136328"/>
            </a:xfrm>
            <a:prstGeom prst="ellipse">
              <a:avLst/>
            </a:prstGeom>
            <a:solidFill>
              <a:srgbClr val="FAA6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CuadroTexto 30">
              <a:extLst>
                <a:ext uri="{FF2B5EF4-FFF2-40B4-BE49-F238E27FC236}">
                  <a16:creationId xmlns:a16="http://schemas.microsoft.com/office/drawing/2014/main" id="{DE633E6E-EFB6-4BC5-B850-B8193EEAFC63}"/>
                </a:ext>
              </a:extLst>
            </p:cNvPr>
            <p:cNvSpPr txBox="1"/>
            <p:nvPr/>
          </p:nvSpPr>
          <p:spPr>
            <a:xfrm>
              <a:off x="2646382" y="5304299"/>
              <a:ext cx="766010" cy="276999"/>
            </a:xfrm>
            <a:prstGeom prst="rect">
              <a:avLst/>
            </a:prstGeom>
            <a:noFill/>
          </p:spPr>
          <p:txBody>
            <a:bodyPr wrap="square" rtlCol="0">
              <a:spAutoFit/>
            </a:bodyPr>
            <a:lstStyle/>
            <a:p>
              <a:pPr>
                <a:spcAft>
                  <a:spcPts val="600"/>
                </a:spcAft>
              </a:pPr>
              <a:r>
                <a:rPr lang="es-ES" sz="1200">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rPr>
                <a:t>Serie 2</a:t>
              </a:r>
              <a:endParaRPr lang="es-ES">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endParaRPr>
            </a:p>
          </p:txBody>
        </p:sp>
        <p:sp>
          <p:nvSpPr>
            <p:cNvPr id="17" name="Elipse 31">
              <a:extLst>
                <a:ext uri="{FF2B5EF4-FFF2-40B4-BE49-F238E27FC236}">
                  <a16:creationId xmlns:a16="http://schemas.microsoft.com/office/drawing/2014/main" id="{B02981B7-56E8-C6FF-1F46-48F7527621D9}"/>
                </a:ext>
              </a:extLst>
            </p:cNvPr>
            <p:cNvSpPr/>
            <p:nvPr/>
          </p:nvSpPr>
          <p:spPr>
            <a:xfrm>
              <a:off x="2462006" y="5382506"/>
              <a:ext cx="136328" cy="136328"/>
            </a:xfrm>
            <a:prstGeom prst="ellipse">
              <a:avLst/>
            </a:prstGeom>
            <a:solidFill>
              <a:srgbClr val="005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CuadroTexto 32">
              <a:extLst>
                <a:ext uri="{FF2B5EF4-FFF2-40B4-BE49-F238E27FC236}">
                  <a16:creationId xmlns:a16="http://schemas.microsoft.com/office/drawing/2014/main" id="{A552597B-580D-BB95-DA60-64A597938FA0}"/>
                </a:ext>
              </a:extLst>
            </p:cNvPr>
            <p:cNvSpPr txBox="1"/>
            <p:nvPr/>
          </p:nvSpPr>
          <p:spPr>
            <a:xfrm>
              <a:off x="1499509" y="5800314"/>
              <a:ext cx="766010" cy="276999"/>
            </a:xfrm>
            <a:prstGeom prst="rect">
              <a:avLst/>
            </a:prstGeom>
            <a:noFill/>
          </p:spPr>
          <p:txBody>
            <a:bodyPr wrap="square" rtlCol="0">
              <a:spAutoFit/>
            </a:bodyPr>
            <a:lstStyle/>
            <a:p>
              <a:pPr>
                <a:spcAft>
                  <a:spcPts val="600"/>
                </a:spcAft>
              </a:pPr>
              <a:r>
                <a:rPr lang="es-ES" sz="1200">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rPr>
                <a:t>Serie 3</a:t>
              </a:r>
              <a:endParaRPr lang="es-ES">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endParaRPr>
            </a:p>
          </p:txBody>
        </p:sp>
        <p:sp>
          <p:nvSpPr>
            <p:cNvPr id="19" name="Elipse 33">
              <a:extLst>
                <a:ext uri="{FF2B5EF4-FFF2-40B4-BE49-F238E27FC236}">
                  <a16:creationId xmlns:a16="http://schemas.microsoft.com/office/drawing/2014/main" id="{432C861F-D0C8-F1FF-9035-ADB5D585F727}"/>
                </a:ext>
              </a:extLst>
            </p:cNvPr>
            <p:cNvSpPr/>
            <p:nvPr/>
          </p:nvSpPr>
          <p:spPr>
            <a:xfrm>
              <a:off x="1315133" y="5878521"/>
              <a:ext cx="136328" cy="136328"/>
            </a:xfrm>
            <a:prstGeom prst="ellipse">
              <a:avLst/>
            </a:prstGeom>
            <a:solidFill>
              <a:srgbClr val="70B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CuadroTexto 34">
              <a:extLst>
                <a:ext uri="{FF2B5EF4-FFF2-40B4-BE49-F238E27FC236}">
                  <a16:creationId xmlns:a16="http://schemas.microsoft.com/office/drawing/2014/main" id="{8F880D87-08D2-0F28-2823-2735DE4E25E7}"/>
                </a:ext>
              </a:extLst>
            </p:cNvPr>
            <p:cNvSpPr txBox="1"/>
            <p:nvPr/>
          </p:nvSpPr>
          <p:spPr>
            <a:xfrm>
              <a:off x="2646382" y="5800314"/>
              <a:ext cx="766010" cy="276999"/>
            </a:xfrm>
            <a:prstGeom prst="rect">
              <a:avLst/>
            </a:prstGeom>
            <a:noFill/>
          </p:spPr>
          <p:txBody>
            <a:bodyPr wrap="square" rtlCol="0">
              <a:spAutoFit/>
            </a:bodyPr>
            <a:lstStyle/>
            <a:p>
              <a:pPr>
                <a:spcAft>
                  <a:spcPts val="600"/>
                </a:spcAft>
              </a:pPr>
              <a:r>
                <a:rPr lang="es-ES" sz="1200">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rPr>
                <a:t>Serie 4</a:t>
              </a:r>
              <a:endParaRPr lang="es-ES">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endParaRPr>
            </a:p>
          </p:txBody>
        </p:sp>
        <p:sp>
          <p:nvSpPr>
            <p:cNvPr id="21" name="Elipse 35">
              <a:extLst>
                <a:ext uri="{FF2B5EF4-FFF2-40B4-BE49-F238E27FC236}">
                  <a16:creationId xmlns:a16="http://schemas.microsoft.com/office/drawing/2014/main" id="{16CB823E-6863-4FF6-4891-DC2EDE1055A6}"/>
                </a:ext>
              </a:extLst>
            </p:cNvPr>
            <p:cNvSpPr/>
            <p:nvPr/>
          </p:nvSpPr>
          <p:spPr>
            <a:xfrm>
              <a:off x="2462006" y="5878521"/>
              <a:ext cx="136328" cy="136328"/>
            </a:xfrm>
            <a:prstGeom prst="ellipse">
              <a:avLst/>
            </a:prstGeom>
            <a:solidFill>
              <a:srgbClr val="00B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23" name="Picture 22" descr="Graphical user interface&#10;&#10;Description automatically generated with low confidence">
            <a:extLst>
              <a:ext uri="{FF2B5EF4-FFF2-40B4-BE49-F238E27FC236}">
                <a16:creationId xmlns:a16="http://schemas.microsoft.com/office/drawing/2014/main" id="{91346F77-E45E-6350-474B-63289C869AC5}"/>
              </a:ext>
            </a:extLst>
          </p:cNvPr>
          <p:cNvPicPr>
            <a:picLocks noChangeAspect="1"/>
          </p:cNvPicPr>
          <p:nvPr userDrawn="1"/>
        </p:nvPicPr>
        <p:blipFill>
          <a:blip r:embed="rId3"/>
          <a:stretch>
            <a:fillRect/>
          </a:stretch>
        </p:blipFill>
        <p:spPr>
          <a:xfrm>
            <a:off x="664645" y="-27494"/>
            <a:ext cx="3042445" cy="1187716"/>
          </a:xfrm>
          <a:prstGeom prst="rect">
            <a:avLst/>
          </a:prstGeom>
        </p:spPr>
      </p:pic>
    </p:spTree>
    <p:extLst>
      <p:ext uri="{BB962C8B-B14F-4D97-AF65-F5344CB8AC3E}">
        <p14:creationId xmlns:p14="http://schemas.microsoft.com/office/powerpoint/2010/main" val="345639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ircle-images">
    <p:spTree>
      <p:nvGrpSpPr>
        <p:cNvPr id="1" name=""/>
        <p:cNvGrpSpPr/>
        <p:nvPr/>
      </p:nvGrpSpPr>
      <p:grpSpPr>
        <a:xfrm>
          <a:off x="0" y="0"/>
          <a:ext cx="0" cy="0"/>
          <a:chOff x="0" y="0"/>
          <a:chExt cx="0" cy="0"/>
        </a:xfrm>
      </p:grpSpPr>
      <p:sp>
        <p:nvSpPr>
          <p:cNvPr id="9" name="Marcador de posición de imagen 8">
            <a:extLst>
              <a:ext uri="{FF2B5EF4-FFF2-40B4-BE49-F238E27FC236}">
                <a16:creationId xmlns:a16="http://schemas.microsoft.com/office/drawing/2014/main" id="{F0DB74E1-8E18-5543-A146-69091537A942}"/>
              </a:ext>
            </a:extLst>
          </p:cNvPr>
          <p:cNvSpPr>
            <a:spLocks noGrp="1"/>
          </p:cNvSpPr>
          <p:nvPr>
            <p:ph type="pic" sz="quarter" idx="15" hasCustomPrompt="1"/>
          </p:nvPr>
        </p:nvSpPr>
        <p:spPr>
          <a:xfrm>
            <a:off x="1070812" y="1574965"/>
            <a:ext cx="1593087" cy="1593087"/>
          </a:xfrm>
          <a:custGeom>
            <a:avLst/>
            <a:gdLst>
              <a:gd name="connsiteX0" fmla="*/ 1806008 w 3612016"/>
              <a:gd name="connsiteY0" fmla="*/ 0 h 3612016"/>
              <a:gd name="connsiteX1" fmla="*/ 3612016 w 3612016"/>
              <a:gd name="connsiteY1" fmla="*/ 1806008 h 3612016"/>
              <a:gd name="connsiteX2" fmla="*/ 1806008 w 3612016"/>
              <a:gd name="connsiteY2" fmla="*/ 3612016 h 3612016"/>
              <a:gd name="connsiteX3" fmla="*/ 0 w 3612016"/>
              <a:gd name="connsiteY3" fmla="*/ 1806008 h 3612016"/>
              <a:gd name="connsiteX4" fmla="*/ 1806008 w 3612016"/>
              <a:gd name="connsiteY4" fmla="*/ 0 h 3612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2016" h="3612016">
                <a:moveTo>
                  <a:pt x="1806008" y="0"/>
                </a:moveTo>
                <a:cubicBezTo>
                  <a:pt x="2803439" y="0"/>
                  <a:pt x="3612016" y="808577"/>
                  <a:pt x="3612016" y="1806008"/>
                </a:cubicBezTo>
                <a:cubicBezTo>
                  <a:pt x="3612016" y="2803439"/>
                  <a:pt x="2803439" y="3612016"/>
                  <a:pt x="1806008" y="3612016"/>
                </a:cubicBezTo>
                <a:cubicBezTo>
                  <a:pt x="808577" y="3612016"/>
                  <a:pt x="0" y="2803439"/>
                  <a:pt x="0" y="1806008"/>
                </a:cubicBezTo>
                <a:cubicBezTo>
                  <a:pt x="0" y="808577"/>
                  <a:pt x="808577" y="0"/>
                  <a:pt x="1806008" y="0"/>
                </a:cubicBezTo>
                <a:close/>
              </a:path>
            </a:pathLst>
          </a:custGeom>
          <a:solidFill>
            <a:srgbClr val="00B5D5"/>
          </a:solid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r>
              <a:rPr lang="es-ES" dirty="0"/>
              <a:t>Place </a:t>
            </a:r>
            <a:r>
              <a:rPr lang="es-ES" dirty="0" err="1"/>
              <a:t>your</a:t>
            </a:r>
            <a:r>
              <a:rPr lang="es-ES" dirty="0"/>
              <a:t> </a:t>
            </a:r>
            <a:r>
              <a:rPr lang="es-ES" dirty="0" err="1"/>
              <a:t>mage</a:t>
            </a:r>
            <a:endParaRPr lang="es-ES" dirty="0"/>
          </a:p>
        </p:txBody>
      </p:sp>
      <p:sp>
        <p:nvSpPr>
          <p:cNvPr id="11" name="Marcador de posición de imagen 10">
            <a:extLst>
              <a:ext uri="{FF2B5EF4-FFF2-40B4-BE49-F238E27FC236}">
                <a16:creationId xmlns:a16="http://schemas.microsoft.com/office/drawing/2014/main" id="{E04DCE5C-0FBB-2446-BF75-2C546C1DD6DB}"/>
              </a:ext>
            </a:extLst>
          </p:cNvPr>
          <p:cNvSpPr>
            <a:spLocks noGrp="1"/>
          </p:cNvSpPr>
          <p:nvPr>
            <p:ph type="pic" sz="quarter" idx="16" hasCustomPrompt="1"/>
          </p:nvPr>
        </p:nvSpPr>
        <p:spPr>
          <a:xfrm>
            <a:off x="4006847" y="1574965"/>
            <a:ext cx="1593087" cy="1593087"/>
          </a:xfrm>
          <a:custGeom>
            <a:avLst/>
            <a:gdLst>
              <a:gd name="connsiteX0" fmla="*/ 1806008 w 3612016"/>
              <a:gd name="connsiteY0" fmla="*/ 0 h 3612016"/>
              <a:gd name="connsiteX1" fmla="*/ 3612016 w 3612016"/>
              <a:gd name="connsiteY1" fmla="*/ 1806008 h 3612016"/>
              <a:gd name="connsiteX2" fmla="*/ 1806008 w 3612016"/>
              <a:gd name="connsiteY2" fmla="*/ 3612016 h 3612016"/>
              <a:gd name="connsiteX3" fmla="*/ 0 w 3612016"/>
              <a:gd name="connsiteY3" fmla="*/ 1806008 h 3612016"/>
              <a:gd name="connsiteX4" fmla="*/ 1806008 w 3612016"/>
              <a:gd name="connsiteY4" fmla="*/ 0 h 3612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2016" h="3612016">
                <a:moveTo>
                  <a:pt x="1806008" y="0"/>
                </a:moveTo>
                <a:cubicBezTo>
                  <a:pt x="2803439" y="0"/>
                  <a:pt x="3612016" y="808577"/>
                  <a:pt x="3612016" y="1806008"/>
                </a:cubicBezTo>
                <a:cubicBezTo>
                  <a:pt x="3612016" y="2803439"/>
                  <a:pt x="2803439" y="3612016"/>
                  <a:pt x="1806008" y="3612016"/>
                </a:cubicBezTo>
                <a:cubicBezTo>
                  <a:pt x="808577" y="3612016"/>
                  <a:pt x="0" y="2803439"/>
                  <a:pt x="0" y="1806008"/>
                </a:cubicBezTo>
                <a:cubicBezTo>
                  <a:pt x="0" y="808577"/>
                  <a:pt x="808577" y="0"/>
                  <a:pt x="1806008" y="0"/>
                </a:cubicBezTo>
                <a:close/>
              </a:path>
            </a:pathLst>
          </a:custGeom>
          <a:solidFill>
            <a:srgbClr val="00B5D5"/>
          </a:solid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r>
              <a:rPr lang="es-ES" dirty="0"/>
              <a:t>Place </a:t>
            </a:r>
            <a:r>
              <a:rPr lang="es-ES" dirty="0" err="1"/>
              <a:t>your</a:t>
            </a:r>
            <a:r>
              <a:rPr lang="es-ES" dirty="0"/>
              <a:t> </a:t>
            </a:r>
            <a:r>
              <a:rPr lang="es-ES" dirty="0" err="1"/>
              <a:t>mage</a:t>
            </a:r>
            <a:endParaRPr lang="es-ES" dirty="0"/>
          </a:p>
        </p:txBody>
      </p:sp>
      <p:sp>
        <p:nvSpPr>
          <p:cNvPr id="12" name="Marcador de posición de imagen 11">
            <a:extLst>
              <a:ext uri="{FF2B5EF4-FFF2-40B4-BE49-F238E27FC236}">
                <a16:creationId xmlns:a16="http://schemas.microsoft.com/office/drawing/2014/main" id="{02A6F34B-CDF5-754C-84A0-5BB51F2F0A7D}"/>
              </a:ext>
            </a:extLst>
          </p:cNvPr>
          <p:cNvSpPr>
            <a:spLocks noGrp="1"/>
          </p:cNvSpPr>
          <p:nvPr>
            <p:ph type="pic" sz="quarter" idx="17" hasCustomPrompt="1"/>
          </p:nvPr>
        </p:nvSpPr>
        <p:spPr>
          <a:xfrm>
            <a:off x="6924250" y="1574965"/>
            <a:ext cx="1593087" cy="1593087"/>
          </a:xfrm>
          <a:custGeom>
            <a:avLst/>
            <a:gdLst>
              <a:gd name="connsiteX0" fmla="*/ 1806008 w 3612016"/>
              <a:gd name="connsiteY0" fmla="*/ 0 h 3612016"/>
              <a:gd name="connsiteX1" fmla="*/ 3612016 w 3612016"/>
              <a:gd name="connsiteY1" fmla="*/ 1806008 h 3612016"/>
              <a:gd name="connsiteX2" fmla="*/ 1806008 w 3612016"/>
              <a:gd name="connsiteY2" fmla="*/ 3612016 h 3612016"/>
              <a:gd name="connsiteX3" fmla="*/ 0 w 3612016"/>
              <a:gd name="connsiteY3" fmla="*/ 1806008 h 3612016"/>
              <a:gd name="connsiteX4" fmla="*/ 1806008 w 3612016"/>
              <a:gd name="connsiteY4" fmla="*/ 0 h 3612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2016" h="3612016">
                <a:moveTo>
                  <a:pt x="1806008" y="0"/>
                </a:moveTo>
                <a:cubicBezTo>
                  <a:pt x="2803439" y="0"/>
                  <a:pt x="3612016" y="808577"/>
                  <a:pt x="3612016" y="1806008"/>
                </a:cubicBezTo>
                <a:cubicBezTo>
                  <a:pt x="3612016" y="2803439"/>
                  <a:pt x="2803439" y="3612016"/>
                  <a:pt x="1806008" y="3612016"/>
                </a:cubicBezTo>
                <a:cubicBezTo>
                  <a:pt x="808577" y="3612016"/>
                  <a:pt x="0" y="2803439"/>
                  <a:pt x="0" y="1806008"/>
                </a:cubicBezTo>
                <a:cubicBezTo>
                  <a:pt x="0" y="808577"/>
                  <a:pt x="808577" y="0"/>
                  <a:pt x="1806008" y="0"/>
                </a:cubicBezTo>
                <a:close/>
              </a:path>
            </a:pathLst>
          </a:custGeom>
          <a:solidFill>
            <a:srgbClr val="00B5D5"/>
          </a:solid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r>
              <a:rPr lang="es-ES" dirty="0"/>
              <a:t>Place </a:t>
            </a:r>
            <a:r>
              <a:rPr lang="es-ES" dirty="0" err="1"/>
              <a:t>your</a:t>
            </a:r>
            <a:r>
              <a:rPr lang="es-ES" dirty="0"/>
              <a:t> </a:t>
            </a:r>
            <a:r>
              <a:rPr lang="es-ES" dirty="0" err="1"/>
              <a:t>mage</a:t>
            </a:r>
            <a:endParaRPr lang="es-ES" dirty="0"/>
          </a:p>
        </p:txBody>
      </p:sp>
      <p:sp>
        <p:nvSpPr>
          <p:cNvPr id="13" name="Marcador de posición de imagen 12">
            <a:extLst>
              <a:ext uri="{FF2B5EF4-FFF2-40B4-BE49-F238E27FC236}">
                <a16:creationId xmlns:a16="http://schemas.microsoft.com/office/drawing/2014/main" id="{DE08859C-9E21-3649-A360-0652754BDEB4}"/>
              </a:ext>
            </a:extLst>
          </p:cNvPr>
          <p:cNvSpPr>
            <a:spLocks noGrp="1"/>
          </p:cNvSpPr>
          <p:nvPr>
            <p:ph type="pic" sz="quarter" idx="18" hasCustomPrompt="1"/>
          </p:nvPr>
        </p:nvSpPr>
        <p:spPr>
          <a:xfrm>
            <a:off x="9710042" y="1574965"/>
            <a:ext cx="1593087" cy="1593087"/>
          </a:xfrm>
          <a:custGeom>
            <a:avLst/>
            <a:gdLst>
              <a:gd name="connsiteX0" fmla="*/ 1806008 w 3612016"/>
              <a:gd name="connsiteY0" fmla="*/ 0 h 3612016"/>
              <a:gd name="connsiteX1" fmla="*/ 3612016 w 3612016"/>
              <a:gd name="connsiteY1" fmla="*/ 1806008 h 3612016"/>
              <a:gd name="connsiteX2" fmla="*/ 1806008 w 3612016"/>
              <a:gd name="connsiteY2" fmla="*/ 3612016 h 3612016"/>
              <a:gd name="connsiteX3" fmla="*/ 0 w 3612016"/>
              <a:gd name="connsiteY3" fmla="*/ 1806008 h 3612016"/>
              <a:gd name="connsiteX4" fmla="*/ 1806008 w 3612016"/>
              <a:gd name="connsiteY4" fmla="*/ 0 h 3612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2016" h="3612016">
                <a:moveTo>
                  <a:pt x="1806008" y="0"/>
                </a:moveTo>
                <a:cubicBezTo>
                  <a:pt x="2803439" y="0"/>
                  <a:pt x="3612016" y="808577"/>
                  <a:pt x="3612016" y="1806008"/>
                </a:cubicBezTo>
                <a:cubicBezTo>
                  <a:pt x="3612016" y="2803439"/>
                  <a:pt x="2803439" y="3612016"/>
                  <a:pt x="1806008" y="3612016"/>
                </a:cubicBezTo>
                <a:cubicBezTo>
                  <a:pt x="808577" y="3612016"/>
                  <a:pt x="0" y="2803439"/>
                  <a:pt x="0" y="1806008"/>
                </a:cubicBezTo>
                <a:cubicBezTo>
                  <a:pt x="0" y="808577"/>
                  <a:pt x="808577" y="0"/>
                  <a:pt x="1806008" y="0"/>
                </a:cubicBezTo>
                <a:close/>
              </a:path>
            </a:pathLst>
          </a:custGeom>
          <a:solidFill>
            <a:srgbClr val="00B5D5"/>
          </a:solid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r>
              <a:rPr lang="es-ES" dirty="0"/>
              <a:t>Place </a:t>
            </a:r>
            <a:r>
              <a:rPr lang="es-ES" dirty="0" err="1"/>
              <a:t>your</a:t>
            </a:r>
            <a:r>
              <a:rPr lang="es-ES" dirty="0"/>
              <a:t> </a:t>
            </a:r>
            <a:r>
              <a:rPr lang="es-ES" dirty="0" err="1"/>
              <a:t>mage</a:t>
            </a:r>
            <a:endParaRPr lang="es-ES" dirty="0"/>
          </a:p>
        </p:txBody>
      </p:sp>
      <p:cxnSp>
        <p:nvCxnSpPr>
          <p:cNvPr id="5" name="Straight Connector 2">
            <a:extLst>
              <a:ext uri="{FF2B5EF4-FFF2-40B4-BE49-F238E27FC236}">
                <a16:creationId xmlns:a16="http://schemas.microsoft.com/office/drawing/2014/main" id="{86587409-B0D4-859D-1274-EBAE61E9816D}"/>
              </a:ext>
            </a:extLst>
          </p:cNvPr>
          <p:cNvCxnSpPr/>
          <p:nvPr userDrawn="1"/>
        </p:nvCxnSpPr>
        <p:spPr>
          <a:xfrm>
            <a:off x="0" y="1113452"/>
            <a:ext cx="12192000" cy="0"/>
          </a:xfrm>
          <a:prstGeom prst="line">
            <a:avLst/>
          </a:prstGeom>
          <a:ln w="19050">
            <a:solidFill>
              <a:srgbClr val="005BAA"/>
            </a:solidFill>
          </a:ln>
        </p:spPr>
        <p:style>
          <a:lnRef idx="1">
            <a:schemeClr val="accent1"/>
          </a:lnRef>
          <a:fillRef idx="0">
            <a:schemeClr val="accent1"/>
          </a:fillRef>
          <a:effectRef idx="0">
            <a:schemeClr val="accent1"/>
          </a:effectRef>
          <a:fontRef idx="minor">
            <a:schemeClr val="tx1"/>
          </a:fontRef>
        </p:style>
      </p:cxnSp>
      <p:pic>
        <p:nvPicPr>
          <p:cNvPr id="7" name="Picture 6" descr="Logo&#10;&#10;Description automatically generated with low confidence">
            <a:extLst>
              <a:ext uri="{FF2B5EF4-FFF2-40B4-BE49-F238E27FC236}">
                <a16:creationId xmlns:a16="http://schemas.microsoft.com/office/drawing/2014/main" id="{E3414EE5-D3B0-829D-4AF9-4290C79EC4D0}"/>
              </a:ext>
            </a:extLst>
          </p:cNvPr>
          <p:cNvPicPr>
            <a:picLocks noChangeAspect="1"/>
          </p:cNvPicPr>
          <p:nvPr userDrawn="1"/>
        </p:nvPicPr>
        <p:blipFill>
          <a:blip r:embed="rId2"/>
          <a:stretch>
            <a:fillRect/>
          </a:stretch>
        </p:blipFill>
        <p:spPr>
          <a:xfrm>
            <a:off x="665473" y="-18261"/>
            <a:ext cx="3042445" cy="1187715"/>
          </a:xfrm>
          <a:prstGeom prst="rect">
            <a:avLst/>
          </a:prstGeom>
        </p:spPr>
      </p:pic>
    </p:spTree>
    <p:extLst>
      <p:ext uri="{BB962C8B-B14F-4D97-AF65-F5344CB8AC3E}">
        <p14:creationId xmlns:p14="http://schemas.microsoft.com/office/powerpoint/2010/main" val="3959067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796B156-96ED-ECC8-2737-E19254139F0A}"/>
              </a:ext>
            </a:extLst>
          </p:cNvPr>
          <p:cNvSpPr/>
          <p:nvPr userDrawn="1"/>
        </p:nvSpPr>
        <p:spPr>
          <a:xfrm>
            <a:off x="0" y="5915770"/>
            <a:ext cx="12192000" cy="942230"/>
          </a:xfrm>
          <a:prstGeom prst="rect">
            <a:avLst/>
          </a:prstGeom>
          <a:solidFill>
            <a:srgbClr val="005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ogo, company name&#10;&#10;Description automatically generated">
            <a:extLst>
              <a:ext uri="{FF2B5EF4-FFF2-40B4-BE49-F238E27FC236}">
                <a16:creationId xmlns:a16="http://schemas.microsoft.com/office/drawing/2014/main" id="{63C2D2E7-30D0-1B43-7E5E-F34CB1E9EEA0}"/>
              </a:ext>
            </a:extLst>
          </p:cNvPr>
          <p:cNvPicPr>
            <a:picLocks noChangeAspect="1"/>
          </p:cNvPicPr>
          <p:nvPr userDrawn="1"/>
        </p:nvPicPr>
        <p:blipFill>
          <a:blip r:embed="rId2"/>
          <a:stretch>
            <a:fillRect/>
          </a:stretch>
        </p:blipFill>
        <p:spPr>
          <a:xfrm>
            <a:off x="696449" y="5911704"/>
            <a:ext cx="1673040" cy="938534"/>
          </a:xfrm>
          <a:prstGeom prst="rect">
            <a:avLst/>
          </a:prstGeom>
        </p:spPr>
      </p:pic>
    </p:spTree>
    <p:extLst>
      <p:ext uri="{BB962C8B-B14F-4D97-AF65-F5344CB8AC3E}">
        <p14:creationId xmlns:p14="http://schemas.microsoft.com/office/powerpoint/2010/main" val="2813579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EC92B623-09E6-CCC7-C4EB-20CB7A8B7EEB}"/>
              </a:ext>
            </a:extLst>
          </p:cNvPr>
          <p:cNvCxnSpPr/>
          <p:nvPr userDrawn="1"/>
        </p:nvCxnSpPr>
        <p:spPr>
          <a:xfrm>
            <a:off x="0" y="1113452"/>
            <a:ext cx="12192000" cy="0"/>
          </a:xfrm>
          <a:prstGeom prst="line">
            <a:avLst/>
          </a:prstGeom>
          <a:ln w="19050">
            <a:solidFill>
              <a:srgbClr val="005BAA"/>
            </a:solidFill>
          </a:ln>
        </p:spPr>
        <p:style>
          <a:lnRef idx="1">
            <a:schemeClr val="accent1"/>
          </a:lnRef>
          <a:fillRef idx="0">
            <a:schemeClr val="accent1"/>
          </a:fillRef>
          <a:effectRef idx="0">
            <a:schemeClr val="accent1"/>
          </a:effectRef>
          <a:fontRef idx="minor">
            <a:schemeClr val="tx1"/>
          </a:fontRef>
        </p:style>
      </p:cxnSp>
      <p:pic>
        <p:nvPicPr>
          <p:cNvPr id="5" name="Picture 4" descr="Logo&#10;&#10;Description automatically generated with low confidence">
            <a:extLst>
              <a:ext uri="{FF2B5EF4-FFF2-40B4-BE49-F238E27FC236}">
                <a16:creationId xmlns:a16="http://schemas.microsoft.com/office/drawing/2014/main" id="{A631EAE6-9379-1E6F-EF4D-12832EACC943}"/>
              </a:ext>
            </a:extLst>
          </p:cNvPr>
          <p:cNvPicPr>
            <a:picLocks noChangeAspect="1"/>
          </p:cNvPicPr>
          <p:nvPr userDrawn="1"/>
        </p:nvPicPr>
        <p:blipFill>
          <a:blip r:embed="rId2"/>
          <a:stretch>
            <a:fillRect/>
          </a:stretch>
        </p:blipFill>
        <p:spPr>
          <a:xfrm>
            <a:off x="665473" y="-18261"/>
            <a:ext cx="3042445" cy="1187715"/>
          </a:xfrm>
          <a:prstGeom prst="rect">
            <a:avLst/>
          </a:prstGeom>
        </p:spPr>
      </p:pic>
      <p:sp>
        <p:nvSpPr>
          <p:cNvPr id="6" name="Title 1">
            <a:extLst>
              <a:ext uri="{FF2B5EF4-FFF2-40B4-BE49-F238E27FC236}">
                <a16:creationId xmlns:a16="http://schemas.microsoft.com/office/drawing/2014/main" id="{07D90D3A-FED7-3DA3-591A-166640F0EAA6}"/>
              </a:ext>
            </a:extLst>
          </p:cNvPr>
          <p:cNvSpPr>
            <a:spLocks noGrp="1"/>
          </p:cNvSpPr>
          <p:nvPr>
            <p:ph type="title"/>
          </p:nvPr>
        </p:nvSpPr>
        <p:spPr>
          <a:xfrm>
            <a:off x="751691" y="1435039"/>
            <a:ext cx="10515600" cy="1325563"/>
          </a:xfrm>
          <a:prstGeom prst="rect">
            <a:avLst/>
          </a:prstGeom>
        </p:spPr>
        <p:txBody>
          <a:bodyPr anchor="t">
            <a:normAutofit/>
          </a:bodyPr>
          <a:lstStyle>
            <a:lvl1pPr>
              <a:defRPr sz="3600" b="1"/>
            </a:lvl1pPr>
          </a:lstStyle>
          <a:p>
            <a:r>
              <a:rPr lang="en-US" dirty="0"/>
              <a:t>Click to edit Master title style</a:t>
            </a:r>
          </a:p>
        </p:txBody>
      </p:sp>
    </p:spTree>
    <p:extLst>
      <p:ext uri="{BB962C8B-B14F-4D97-AF65-F5344CB8AC3E}">
        <p14:creationId xmlns:p14="http://schemas.microsoft.com/office/powerpoint/2010/main" val="1991455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1122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1285176-3A25-F86A-FDFD-282FA2DF0558}"/>
              </a:ext>
            </a:extLst>
          </p:cNvPr>
          <p:cNvSpPr/>
          <p:nvPr userDrawn="1"/>
        </p:nvSpPr>
        <p:spPr>
          <a:xfrm>
            <a:off x="0" y="0"/>
            <a:ext cx="12192000" cy="6858000"/>
          </a:xfrm>
          <a:prstGeom prst="rect">
            <a:avLst/>
          </a:prstGeom>
          <a:solidFill>
            <a:srgbClr val="005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9454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ECE9FA53-8711-D548-6B69-E72481104E6A}"/>
              </a:ext>
            </a:extLst>
          </p:cNvPr>
          <p:cNvSpPr>
            <a:spLocks noGrp="1"/>
          </p:cNvSpPr>
          <p:nvPr>
            <p:ph type="pic" sz="quarter" idx="10"/>
          </p:nvPr>
        </p:nvSpPr>
        <p:spPr>
          <a:xfrm>
            <a:off x="6096000" y="0"/>
            <a:ext cx="6096000" cy="6858000"/>
          </a:xfrm>
          <a:prstGeom prst="rect">
            <a:avLst/>
          </a:prstGeom>
        </p:spPr>
        <p:txBody>
          <a:bodyPr/>
          <a:lstStyle/>
          <a:p>
            <a:endParaRPr lang="en-US"/>
          </a:p>
        </p:txBody>
      </p:sp>
    </p:spTree>
    <p:extLst>
      <p:ext uri="{BB962C8B-B14F-4D97-AF65-F5344CB8AC3E}">
        <p14:creationId xmlns:p14="http://schemas.microsoft.com/office/powerpoint/2010/main" val="627190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Picture Placeholder 6">
            <a:extLst>
              <a:ext uri="{FF2B5EF4-FFF2-40B4-BE49-F238E27FC236}">
                <a16:creationId xmlns:a16="http://schemas.microsoft.com/office/drawing/2014/main" id="{E8BC0C76-D693-5C29-38D6-A96D5D29BD2F}"/>
              </a:ext>
            </a:extLst>
          </p:cNvPr>
          <p:cNvSpPr>
            <a:spLocks noGrp="1"/>
          </p:cNvSpPr>
          <p:nvPr>
            <p:ph type="pic" sz="quarter" idx="10"/>
          </p:nvPr>
        </p:nvSpPr>
        <p:spPr>
          <a:xfrm>
            <a:off x="4492600" y="0"/>
            <a:ext cx="7699401" cy="6858000"/>
          </a:xfrm>
          <a:solidFill>
            <a:schemeClr val="bg1">
              <a:lumMod val="95000"/>
            </a:schemeClr>
          </a:solidFill>
        </p:spPr>
        <p:txBody>
          <a:bodyPr/>
          <a:lstStyle/>
          <a:p>
            <a:endParaRPr lang="en-US" dirty="0"/>
          </a:p>
        </p:txBody>
      </p:sp>
    </p:spTree>
    <p:extLst>
      <p:ext uri="{BB962C8B-B14F-4D97-AF65-F5344CB8AC3E}">
        <p14:creationId xmlns:p14="http://schemas.microsoft.com/office/powerpoint/2010/main" val="213820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CF07C7CE-DB8D-3760-38FA-25B168F9B4D7}"/>
              </a:ext>
            </a:extLst>
          </p:cNvPr>
          <p:cNvSpPr>
            <a:spLocks noGrp="1"/>
          </p:cNvSpPr>
          <p:nvPr>
            <p:ph type="pic" sz="quarter" idx="10" hasCustomPrompt="1"/>
          </p:nvPr>
        </p:nvSpPr>
        <p:spPr>
          <a:xfrm>
            <a:off x="762005" y="1643063"/>
            <a:ext cx="10629900" cy="3986212"/>
          </a:xfrm>
          <a:solidFill>
            <a:schemeClr val="bg2"/>
          </a:solidFill>
        </p:spPr>
        <p:txBody>
          <a:bodyPr>
            <a:normAutofit/>
          </a:bodyPr>
          <a:lstStyle>
            <a:lvl1pPr marL="205740" indent="-205740" algn="l">
              <a:defRPr sz="1320" baseline="0">
                <a:latin typeface="Univers LT Std 55 Roman" charset="0"/>
              </a:defRPr>
            </a:lvl1pPr>
          </a:lstStyle>
          <a:p>
            <a:pPr marL="274313" marR="0" lvl="0" indent="-274313" algn="l" defTabSz="1097252" rtl="0" eaLnBrk="1" fontAlgn="auto" latinLnBrk="0" hangingPunct="1">
              <a:lnSpc>
                <a:spcPct val="90000"/>
              </a:lnSpc>
              <a:spcBef>
                <a:spcPts val="1200"/>
              </a:spcBef>
              <a:spcAft>
                <a:spcPts val="0"/>
              </a:spcAft>
              <a:buClrTx/>
              <a:buSzTx/>
              <a:tabLst/>
              <a:defRPr/>
            </a:pPr>
            <a:r>
              <a:rPr lang="en-US" dirty="0"/>
              <a:t>You can place a zoomed in view of your map here or place a graph. This slide is optional. </a:t>
            </a:r>
            <a:br>
              <a:rPr lang="en-US" dirty="0"/>
            </a:br>
            <a:r>
              <a:rPr lang="en-US" dirty="0"/>
              <a:t>Whatever best fits your requirement.</a:t>
            </a:r>
          </a:p>
        </p:txBody>
      </p:sp>
    </p:spTree>
    <p:extLst>
      <p:ext uri="{BB962C8B-B14F-4D97-AF65-F5344CB8AC3E}">
        <p14:creationId xmlns:p14="http://schemas.microsoft.com/office/powerpoint/2010/main" val="2466907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Picture Placeholder 1">
            <a:extLst>
              <a:ext uri="{FF2B5EF4-FFF2-40B4-BE49-F238E27FC236}">
                <a16:creationId xmlns:a16="http://schemas.microsoft.com/office/drawing/2014/main" id="{A0110D0B-DA30-D6C8-64D0-4207658D7504}"/>
              </a:ext>
            </a:extLst>
          </p:cNvPr>
          <p:cNvSpPr>
            <a:spLocks noGrp="1"/>
          </p:cNvSpPr>
          <p:nvPr>
            <p:ph type="pic" sz="quarter" idx="10" hasCustomPrompt="1"/>
          </p:nvPr>
        </p:nvSpPr>
        <p:spPr>
          <a:xfrm>
            <a:off x="660403" y="1902186"/>
            <a:ext cx="5286309" cy="3856064"/>
          </a:xfrm>
          <a:solidFill>
            <a:schemeClr val="bg2"/>
          </a:solidFill>
          <a:ln>
            <a:noFill/>
          </a:ln>
        </p:spPr>
        <p:txBody>
          <a:bodyPr>
            <a:normAutofit/>
          </a:bodyPr>
          <a:lstStyle>
            <a:lvl1pPr>
              <a:defRPr sz="1320" baseline="0">
                <a:latin typeface="Arial" charset="0"/>
                <a:ea typeface="Arial" charset="0"/>
                <a:cs typeface="Arial"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Click to add Maps, Graphs, Diagrams, pie charts etc.</a:t>
            </a:r>
          </a:p>
        </p:txBody>
      </p:sp>
      <p:sp>
        <p:nvSpPr>
          <p:cNvPr id="4" name="Picture Placeholder 1">
            <a:extLst>
              <a:ext uri="{FF2B5EF4-FFF2-40B4-BE49-F238E27FC236}">
                <a16:creationId xmlns:a16="http://schemas.microsoft.com/office/drawing/2014/main" id="{DB1E62EF-1C52-57E2-D73C-24DD30DE1E9E}"/>
              </a:ext>
            </a:extLst>
          </p:cNvPr>
          <p:cNvSpPr>
            <a:spLocks noGrp="1"/>
          </p:cNvSpPr>
          <p:nvPr>
            <p:ph type="pic" sz="quarter" idx="12" hasCustomPrompt="1"/>
          </p:nvPr>
        </p:nvSpPr>
        <p:spPr>
          <a:xfrm>
            <a:off x="6203952" y="1902186"/>
            <a:ext cx="5286309" cy="3856064"/>
          </a:xfrm>
          <a:solidFill>
            <a:schemeClr val="bg2"/>
          </a:solidFill>
          <a:ln>
            <a:noFill/>
          </a:ln>
        </p:spPr>
        <p:txBody>
          <a:bodyPr>
            <a:normAutofit/>
          </a:bodyPr>
          <a:lstStyle>
            <a:lvl1pPr>
              <a:defRPr sz="1320" baseline="0">
                <a:latin typeface="Arial" charset="0"/>
                <a:ea typeface="Arial" charset="0"/>
                <a:cs typeface="Arial"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Click to add Maps, Graphs, Diagrams, pie charts etc.</a:t>
            </a:r>
          </a:p>
        </p:txBody>
      </p:sp>
    </p:spTree>
    <p:extLst>
      <p:ext uri="{BB962C8B-B14F-4D97-AF65-F5344CB8AC3E}">
        <p14:creationId xmlns:p14="http://schemas.microsoft.com/office/powerpoint/2010/main" val="414926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Picture Placeholder 11">
            <a:extLst>
              <a:ext uri="{FF2B5EF4-FFF2-40B4-BE49-F238E27FC236}">
                <a16:creationId xmlns:a16="http://schemas.microsoft.com/office/drawing/2014/main" id="{387E8336-08FF-1579-81BF-1DAAA31604C1}"/>
              </a:ext>
            </a:extLst>
          </p:cNvPr>
          <p:cNvSpPr>
            <a:spLocks noGrp="1"/>
          </p:cNvSpPr>
          <p:nvPr>
            <p:ph type="pic" sz="quarter" idx="10"/>
          </p:nvPr>
        </p:nvSpPr>
        <p:spPr>
          <a:xfrm>
            <a:off x="0" y="0"/>
            <a:ext cx="12192000" cy="6858000"/>
          </a:xfrm>
        </p:spPr>
        <p:txBody>
          <a:bodyPr/>
          <a:lstStyle>
            <a:lvl1pPr marL="0" indent="0" algn="ctr">
              <a:buNone/>
              <a:defRPr>
                <a:solidFill>
                  <a:schemeClr val="bg2">
                    <a:lumMod val="20000"/>
                    <a:lumOff val="80000"/>
                  </a:schemeClr>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Photo here</a:t>
            </a:r>
          </a:p>
        </p:txBody>
      </p:sp>
    </p:spTree>
    <p:extLst>
      <p:ext uri="{BB962C8B-B14F-4D97-AF65-F5344CB8AC3E}">
        <p14:creationId xmlns:p14="http://schemas.microsoft.com/office/powerpoint/2010/main" val="2094512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ircle-images">
    <p:spTree>
      <p:nvGrpSpPr>
        <p:cNvPr id="1" name=""/>
        <p:cNvGrpSpPr/>
        <p:nvPr/>
      </p:nvGrpSpPr>
      <p:grpSpPr>
        <a:xfrm>
          <a:off x="0" y="0"/>
          <a:ext cx="0" cy="0"/>
          <a:chOff x="0" y="0"/>
          <a:chExt cx="0" cy="0"/>
        </a:xfrm>
      </p:grpSpPr>
      <p:sp>
        <p:nvSpPr>
          <p:cNvPr id="9" name="Marcador de posición de imagen 8">
            <a:extLst>
              <a:ext uri="{FF2B5EF4-FFF2-40B4-BE49-F238E27FC236}">
                <a16:creationId xmlns:a16="http://schemas.microsoft.com/office/drawing/2014/main" id="{F0DB74E1-8E18-5543-A146-69091537A942}"/>
              </a:ext>
            </a:extLst>
          </p:cNvPr>
          <p:cNvSpPr>
            <a:spLocks noGrp="1"/>
          </p:cNvSpPr>
          <p:nvPr>
            <p:ph type="pic" sz="quarter" idx="15" hasCustomPrompt="1"/>
          </p:nvPr>
        </p:nvSpPr>
        <p:spPr>
          <a:xfrm>
            <a:off x="1070812" y="1574965"/>
            <a:ext cx="1593087" cy="1593087"/>
          </a:xfrm>
          <a:custGeom>
            <a:avLst/>
            <a:gdLst>
              <a:gd name="connsiteX0" fmla="*/ 1806008 w 3612016"/>
              <a:gd name="connsiteY0" fmla="*/ 0 h 3612016"/>
              <a:gd name="connsiteX1" fmla="*/ 3612016 w 3612016"/>
              <a:gd name="connsiteY1" fmla="*/ 1806008 h 3612016"/>
              <a:gd name="connsiteX2" fmla="*/ 1806008 w 3612016"/>
              <a:gd name="connsiteY2" fmla="*/ 3612016 h 3612016"/>
              <a:gd name="connsiteX3" fmla="*/ 0 w 3612016"/>
              <a:gd name="connsiteY3" fmla="*/ 1806008 h 3612016"/>
              <a:gd name="connsiteX4" fmla="*/ 1806008 w 3612016"/>
              <a:gd name="connsiteY4" fmla="*/ 0 h 3612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2016" h="3612016">
                <a:moveTo>
                  <a:pt x="1806008" y="0"/>
                </a:moveTo>
                <a:cubicBezTo>
                  <a:pt x="2803439" y="0"/>
                  <a:pt x="3612016" y="808577"/>
                  <a:pt x="3612016" y="1806008"/>
                </a:cubicBezTo>
                <a:cubicBezTo>
                  <a:pt x="3612016" y="2803439"/>
                  <a:pt x="2803439" y="3612016"/>
                  <a:pt x="1806008" y="3612016"/>
                </a:cubicBezTo>
                <a:cubicBezTo>
                  <a:pt x="808577" y="3612016"/>
                  <a:pt x="0" y="2803439"/>
                  <a:pt x="0" y="1806008"/>
                </a:cubicBezTo>
                <a:cubicBezTo>
                  <a:pt x="0" y="808577"/>
                  <a:pt x="808577" y="0"/>
                  <a:pt x="1806008" y="0"/>
                </a:cubicBezTo>
                <a:close/>
              </a:path>
            </a:pathLst>
          </a:custGeom>
          <a:solidFill>
            <a:srgbClr val="00B5D5"/>
          </a:solid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r>
              <a:rPr lang="es-ES"/>
              <a:t>Place </a:t>
            </a:r>
            <a:r>
              <a:rPr lang="es-ES" err="1"/>
              <a:t>your</a:t>
            </a:r>
            <a:r>
              <a:rPr lang="es-ES"/>
              <a:t> </a:t>
            </a:r>
            <a:r>
              <a:rPr lang="es-ES" err="1"/>
              <a:t>mage</a:t>
            </a:r>
            <a:endParaRPr lang="es-ES"/>
          </a:p>
        </p:txBody>
      </p:sp>
      <p:sp>
        <p:nvSpPr>
          <p:cNvPr id="11" name="Marcador de posición de imagen 10">
            <a:extLst>
              <a:ext uri="{FF2B5EF4-FFF2-40B4-BE49-F238E27FC236}">
                <a16:creationId xmlns:a16="http://schemas.microsoft.com/office/drawing/2014/main" id="{E04DCE5C-0FBB-2446-BF75-2C546C1DD6DB}"/>
              </a:ext>
            </a:extLst>
          </p:cNvPr>
          <p:cNvSpPr>
            <a:spLocks noGrp="1"/>
          </p:cNvSpPr>
          <p:nvPr>
            <p:ph type="pic" sz="quarter" idx="16" hasCustomPrompt="1"/>
          </p:nvPr>
        </p:nvSpPr>
        <p:spPr>
          <a:xfrm>
            <a:off x="4006847" y="1574965"/>
            <a:ext cx="1593087" cy="1593087"/>
          </a:xfrm>
          <a:custGeom>
            <a:avLst/>
            <a:gdLst>
              <a:gd name="connsiteX0" fmla="*/ 1806008 w 3612016"/>
              <a:gd name="connsiteY0" fmla="*/ 0 h 3612016"/>
              <a:gd name="connsiteX1" fmla="*/ 3612016 w 3612016"/>
              <a:gd name="connsiteY1" fmla="*/ 1806008 h 3612016"/>
              <a:gd name="connsiteX2" fmla="*/ 1806008 w 3612016"/>
              <a:gd name="connsiteY2" fmla="*/ 3612016 h 3612016"/>
              <a:gd name="connsiteX3" fmla="*/ 0 w 3612016"/>
              <a:gd name="connsiteY3" fmla="*/ 1806008 h 3612016"/>
              <a:gd name="connsiteX4" fmla="*/ 1806008 w 3612016"/>
              <a:gd name="connsiteY4" fmla="*/ 0 h 3612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2016" h="3612016">
                <a:moveTo>
                  <a:pt x="1806008" y="0"/>
                </a:moveTo>
                <a:cubicBezTo>
                  <a:pt x="2803439" y="0"/>
                  <a:pt x="3612016" y="808577"/>
                  <a:pt x="3612016" y="1806008"/>
                </a:cubicBezTo>
                <a:cubicBezTo>
                  <a:pt x="3612016" y="2803439"/>
                  <a:pt x="2803439" y="3612016"/>
                  <a:pt x="1806008" y="3612016"/>
                </a:cubicBezTo>
                <a:cubicBezTo>
                  <a:pt x="808577" y="3612016"/>
                  <a:pt x="0" y="2803439"/>
                  <a:pt x="0" y="1806008"/>
                </a:cubicBezTo>
                <a:cubicBezTo>
                  <a:pt x="0" y="808577"/>
                  <a:pt x="808577" y="0"/>
                  <a:pt x="1806008" y="0"/>
                </a:cubicBezTo>
                <a:close/>
              </a:path>
            </a:pathLst>
          </a:custGeom>
          <a:solidFill>
            <a:srgbClr val="00B5D5"/>
          </a:solid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r>
              <a:rPr lang="es-ES"/>
              <a:t>Place </a:t>
            </a:r>
            <a:r>
              <a:rPr lang="es-ES" err="1"/>
              <a:t>your</a:t>
            </a:r>
            <a:r>
              <a:rPr lang="es-ES"/>
              <a:t> </a:t>
            </a:r>
            <a:r>
              <a:rPr lang="es-ES" err="1"/>
              <a:t>mage</a:t>
            </a:r>
            <a:endParaRPr lang="es-ES"/>
          </a:p>
        </p:txBody>
      </p:sp>
      <p:sp>
        <p:nvSpPr>
          <p:cNvPr id="12" name="Marcador de posición de imagen 11">
            <a:extLst>
              <a:ext uri="{FF2B5EF4-FFF2-40B4-BE49-F238E27FC236}">
                <a16:creationId xmlns:a16="http://schemas.microsoft.com/office/drawing/2014/main" id="{02A6F34B-CDF5-754C-84A0-5BB51F2F0A7D}"/>
              </a:ext>
            </a:extLst>
          </p:cNvPr>
          <p:cNvSpPr>
            <a:spLocks noGrp="1"/>
          </p:cNvSpPr>
          <p:nvPr>
            <p:ph type="pic" sz="quarter" idx="17" hasCustomPrompt="1"/>
          </p:nvPr>
        </p:nvSpPr>
        <p:spPr>
          <a:xfrm>
            <a:off x="6924250" y="1574965"/>
            <a:ext cx="1593087" cy="1593087"/>
          </a:xfrm>
          <a:custGeom>
            <a:avLst/>
            <a:gdLst>
              <a:gd name="connsiteX0" fmla="*/ 1806008 w 3612016"/>
              <a:gd name="connsiteY0" fmla="*/ 0 h 3612016"/>
              <a:gd name="connsiteX1" fmla="*/ 3612016 w 3612016"/>
              <a:gd name="connsiteY1" fmla="*/ 1806008 h 3612016"/>
              <a:gd name="connsiteX2" fmla="*/ 1806008 w 3612016"/>
              <a:gd name="connsiteY2" fmla="*/ 3612016 h 3612016"/>
              <a:gd name="connsiteX3" fmla="*/ 0 w 3612016"/>
              <a:gd name="connsiteY3" fmla="*/ 1806008 h 3612016"/>
              <a:gd name="connsiteX4" fmla="*/ 1806008 w 3612016"/>
              <a:gd name="connsiteY4" fmla="*/ 0 h 3612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2016" h="3612016">
                <a:moveTo>
                  <a:pt x="1806008" y="0"/>
                </a:moveTo>
                <a:cubicBezTo>
                  <a:pt x="2803439" y="0"/>
                  <a:pt x="3612016" y="808577"/>
                  <a:pt x="3612016" y="1806008"/>
                </a:cubicBezTo>
                <a:cubicBezTo>
                  <a:pt x="3612016" y="2803439"/>
                  <a:pt x="2803439" y="3612016"/>
                  <a:pt x="1806008" y="3612016"/>
                </a:cubicBezTo>
                <a:cubicBezTo>
                  <a:pt x="808577" y="3612016"/>
                  <a:pt x="0" y="2803439"/>
                  <a:pt x="0" y="1806008"/>
                </a:cubicBezTo>
                <a:cubicBezTo>
                  <a:pt x="0" y="808577"/>
                  <a:pt x="808577" y="0"/>
                  <a:pt x="1806008" y="0"/>
                </a:cubicBezTo>
                <a:close/>
              </a:path>
            </a:pathLst>
          </a:custGeom>
          <a:solidFill>
            <a:srgbClr val="00B5D5"/>
          </a:solid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r>
              <a:rPr lang="es-ES"/>
              <a:t>Place </a:t>
            </a:r>
            <a:r>
              <a:rPr lang="es-ES" err="1"/>
              <a:t>your</a:t>
            </a:r>
            <a:r>
              <a:rPr lang="es-ES"/>
              <a:t> </a:t>
            </a:r>
            <a:r>
              <a:rPr lang="es-ES" err="1"/>
              <a:t>mage</a:t>
            </a:r>
            <a:endParaRPr lang="es-ES"/>
          </a:p>
        </p:txBody>
      </p:sp>
      <p:sp>
        <p:nvSpPr>
          <p:cNvPr id="13" name="Marcador de posición de imagen 12">
            <a:extLst>
              <a:ext uri="{FF2B5EF4-FFF2-40B4-BE49-F238E27FC236}">
                <a16:creationId xmlns:a16="http://schemas.microsoft.com/office/drawing/2014/main" id="{DE08859C-9E21-3649-A360-0652754BDEB4}"/>
              </a:ext>
            </a:extLst>
          </p:cNvPr>
          <p:cNvSpPr>
            <a:spLocks noGrp="1"/>
          </p:cNvSpPr>
          <p:nvPr>
            <p:ph type="pic" sz="quarter" idx="18" hasCustomPrompt="1"/>
          </p:nvPr>
        </p:nvSpPr>
        <p:spPr>
          <a:xfrm>
            <a:off x="9710042" y="1574965"/>
            <a:ext cx="1593087" cy="1593087"/>
          </a:xfrm>
          <a:custGeom>
            <a:avLst/>
            <a:gdLst>
              <a:gd name="connsiteX0" fmla="*/ 1806008 w 3612016"/>
              <a:gd name="connsiteY0" fmla="*/ 0 h 3612016"/>
              <a:gd name="connsiteX1" fmla="*/ 3612016 w 3612016"/>
              <a:gd name="connsiteY1" fmla="*/ 1806008 h 3612016"/>
              <a:gd name="connsiteX2" fmla="*/ 1806008 w 3612016"/>
              <a:gd name="connsiteY2" fmla="*/ 3612016 h 3612016"/>
              <a:gd name="connsiteX3" fmla="*/ 0 w 3612016"/>
              <a:gd name="connsiteY3" fmla="*/ 1806008 h 3612016"/>
              <a:gd name="connsiteX4" fmla="*/ 1806008 w 3612016"/>
              <a:gd name="connsiteY4" fmla="*/ 0 h 3612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2016" h="3612016">
                <a:moveTo>
                  <a:pt x="1806008" y="0"/>
                </a:moveTo>
                <a:cubicBezTo>
                  <a:pt x="2803439" y="0"/>
                  <a:pt x="3612016" y="808577"/>
                  <a:pt x="3612016" y="1806008"/>
                </a:cubicBezTo>
                <a:cubicBezTo>
                  <a:pt x="3612016" y="2803439"/>
                  <a:pt x="2803439" y="3612016"/>
                  <a:pt x="1806008" y="3612016"/>
                </a:cubicBezTo>
                <a:cubicBezTo>
                  <a:pt x="808577" y="3612016"/>
                  <a:pt x="0" y="2803439"/>
                  <a:pt x="0" y="1806008"/>
                </a:cubicBezTo>
                <a:cubicBezTo>
                  <a:pt x="0" y="808577"/>
                  <a:pt x="808577" y="0"/>
                  <a:pt x="1806008" y="0"/>
                </a:cubicBezTo>
                <a:close/>
              </a:path>
            </a:pathLst>
          </a:custGeom>
          <a:solidFill>
            <a:srgbClr val="00B5D5"/>
          </a:solid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r>
              <a:rPr lang="es-ES"/>
              <a:t>Place </a:t>
            </a:r>
            <a:r>
              <a:rPr lang="es-ES" err="1"/>
              <a:t>your</a:t>
            </a:r>
            <a:r>
              <a:rPr lang="es-ES"/>
              <a:t> </a:t>
            </a:r>
            <a:r>
              <a:rPr lang="es-ES" err="1"/>
              <a:t>mage</a:t>
            </a:r>
            <a:endParaRPr lang="es-ES"/>
          </a:p>
        </p:txBody>
      </p:sp>
      <p:cxnSp>
        <p:nvCxnSpPr>
          <p:cNvPr id="5" name="Straight Connector 2">
            <a:extLst>
              <a:ext uri="{FF2B5EF4-FFF2-40B4-BE49-F238E27FC236}">
                <a16:creationId xmlns:a16="http://schemas.microsoft.com/office/drawing/2014/main" id="{86587409-B0D4-859D-1274-EBAE61E9816D}"/>
              </a:ext>
            </a:extLst>
          </p:cNvPr>
          <p:cNvCxnSpPr/>
          <p:nvPr userDrawn="1"/>
        </p:nvCxnSpPr>
        <p:spPr>
          <a:xfrm>
            <a:off x="0" y="1113452"/>
            <a:ext cx="12192000" cy="0"/>
          </a:xfrm>
          <a:prstGeom prst="line">
            <a:avLst/>
          </a:prstGeom>
          <a:ln w="19050">
            <a:solidFill>
              <a:srgbClr val="005BAA"/>
            </a:solidFill>
          </a:ln>
        </p:spPr>
        <p:style>
          <a:lnRef idx="1">
            <a:schemeClr val="accent1"/>
          </a:lnRef>
          <a:fillRef idx="0">
            <a:schemeClr val="accent1"/>
          </a:fillRef>
          <a:effectRef idx="0">
            <a:schemeClr val="accent1"/>
          </a:effectRef>
          <a:fontRef idx="minor">
            <a:schemeClr val="tx1"/>
          </a:fontRef>
        </p:style>
      </p:cxnSp>
      <p:pic>
        <p:nvPicPr>
          <p:cNvPr id="7" name="Picture 6" descr="Logo&#10;&#10;Description automatically generated with low confidence">
            <a:extLst>
              <a:ext uri="{FF2B5EF4-FFF2-40B4-BE49-F238E27FC236}">
                <a16:creationId xmlns:a16="http://schemas.microsoft.com/office/drawing/2014/main" id="{E3414EE5-D3B0-829D-4AF9-4290C79EC4D0}"/>
              </a:ext>
            </a:extLst>
          </p:cNvPr>
          <p:cNvPicPr>
            <a:picLocks noChangeAspect="1"/>
          </p:cNvPicPr>
          <p:nvPr userDrawn="1"/>
        </p:nvPicPr>
        <p:blipFill>
          <a:blip r:embed="rId2"/>
          <a:stretch>
            <a:fillRect/>
          </a:stretch>
        </p:blipFill>
        <p:spPr>
          <a:xfrm>
            <a:off x="665473" y="-18261"/>
            <a:ext cx="3042445" cy="1187715"/>
          </a:xfrm>
          <a:prstGeom prst="rect">
            <a:avLst/>
          </a:prstGeom>
        </p:spPr>
      </p:pic>
    </p:spTree>
    <p:extLst>
      <p:ext uri="{BB962C8B-B14F-4D97-AF65-F5344CB8AC3E}">
        <p14:creationId xmlns:p14="http://schemas.microsoft.com/office/powerpoint/2010/main" val="3959067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57242769-D447-C9E9-2AF2-7E75DCAF8B45}"/>
              </a:ext>
            </a:extLst>
          </p:cNvPr>
          <p:cNvSpPr>
            <a:spLocks noGrp="1"/>
          </p:cNvSpPr>
          <p:nvPr>
            <p:ph type="pic" sz="quarter" idx="10" hasCustomPrompt="1"/>
          </p:nvPr>
        </p:nvSpPr>
        <p:spPr>
          <a:xfrm>
            <a:off x="0" y="0"/>
            <a:ext cx="12192000" cy="6858000"/>
          </a:xfrm>
          <a:solidFill>
            <a:schemeClr val="bg1">
              <a:lumMod val="95000"/>
            </a:schemeClr>
          </a:solidFill>
        </p:spPr>
        <p:txBody>
          <a:bodyPr>
            <a:normAutofit/>
          </a:bodyPr>
          <a:lstStyle>
            <a:lvl1pPr>
              <a:defRPr sz="1800" baseline="0">
                <a:latin typeface="Univers LT Std 55 Roman"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Click to add the best image you have.</a:t>
            </a:r>
          </a:p>
        </p:txBody>
      </p:sp>
    </p:spTree>
    <p:extLst>
      <p:ext uri="{BB962C8B-B14F-4D97-AF65-F5344CB8AC3E}">
        <p14:creationId xmlns:p14="http://schemas.microsoft.com/office/powerpoint/2010/main" val="1222401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Picture Placeholder 11">
            <a:extLst>
              <a:ext uri="{FF2B5EF4-FFF2-40B4-BE49-F238E27FC236}">
                <a16:creationId xmlns:a16="http://schemas.microsoft.com/office/drawing/2014/main" id="{148C2E04-F119-8266-62F5-BEF3349B920A}"/>
              </a:ext>
            </a:extLst>
          </p:cNvPr>
          <p:cNvSpPr>
            <a:spLocks noGrp="1"/>
          </p:cNvSpPr>
          <p:nvPr>
            <p:ph type="pic" sz="quarter" idx="11"/>
          </p:nvPr>
        </p:nvSpPr>
        <p:spPr>
          <a:xfrm>
            <a:off x="0" y="0"/>
            <a:ext cx="12192000" cy="6858000"/>
          </a:xfrm>
        </p:spPr>
        <p:txBody>
          <a:bodyPr/>
          <a:lstStyle>
            <a:lvl1pPr marL="0" indent="0" algn="ctr">
              <a:buNone/>
              <a:defRPr i="1">
                <a:solidFill>
                  <a:srgbClr val="D4D7D9"/>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PHOTO HERE</a:t>
            </a:r>
          </a:p>
        </p:txBody>
      </p:sp>
    </p:spTree>
    <p:extLst>
      <p:ext uri="{BB962C8B-B14F-4D97-AF65-F5344CB8AC3E}">
        <p14:creationId xmlns:p14="http://schemas.microsoft.com/office/powerpoint/2010/main" val="3608203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Picture Placeholder 11">
            <a:extLst>
              <a:ext uri="{FF2B5EF4-FFF2-40B4-BE49-F238E27FC236}">
                <a16:creationId xmlns:a16="http://schemas.microsoft.com/office/drawing/2014/main" id="{9B6E3D78-5D18-FEC2-7DA9-8ECA634A39A2}"/>
              </a:ext>
            </a:extLst>
          </p:cNvPr>
          <p:cNvSpPr>
            <a:spLocks noGrp="1"/>
          </p:cNvSpPr>
          <p:nvPr>
            <p:ph type="pic" sz="quarter" idx="12" hasCustomPrompt="1"/>
          </p:nvPr>
        </p:nvSpPr>
        <p:spPr>
          <a:xfrm>
            <a:off x="0" y="657225"/>
            <a:ext cx="4622800" cy="2600326"/>
          </a:xfrm>
          <a:solidFill>
            <a:schemeClr val="bg2"/>
          </a:solidFill>
        </p:spPr>
        <p:txBody>
          <a:bodyPr/>
          <a:lstStyle>
            <a:lvl1pPr marL="274313" marR="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sz="1800" baseline="0">
                <a:latin typeface="Univers LT Std 55 Roman"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picture</a:t>
            </a:r>
          </a:p>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endParaRPr lang="en-US" dirty="0"/>
          </a:p>
        </p:txBody>
      </p:sp>
      <p:sp>
        <p:nvSpPr>
          <p:cNvPr id="4" name="Picture Placeholder 11">
            <a:extLst>
              <a:ext uri="{FF2B5EF4-FFF2-40B4-BE49-F238E27FC236}">
                <a16:creationId xmlns:a16="http://schemas.microsoft.com/office/drawing/2014/main" id="{9719C845-83F9-FF4D-A5AC-225E08477CA8}"/>
              </a:ext>
            </a:extLst>
          </p:cNvPr>
          <p:cNvSpPr>
            <a:spLocks noGrp="1"/>
          </p:cNvSpPr>
          <p:nvPr>
            <p:ph type="pic" sz="quarter" idx="13" hasCustomPrompt="1"/>
          </p:nvPr>
        </p:nvSpPr>
        <p:spPr>
          <a:xfrm>
            <a:off x="7569200" y="3743324"/>
            <a:ext cx="4622800" cy="2600326"/>
          </a:xfrm>
          <a:solidFill>
            <a:schemeClr val="bg2"/>
          </a:solidFill>
        </p:spPr>
        <p:txBody>
          <a:bodyPr/>
          <a:lstStyle>
            <a:lvl1pPr marL="274313" marR="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sz="1800" baseline="0">
                <a:latin typeface="Univers LT Std 55 Roman"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picture</a:t>
            </a:r>
          </a:p>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endParaRPr lang="en-US"/>
          </a:p>
        </p:txBody>
      </p:sp>
    </p:spTree>
    <p:extLst>
      <p:ext uri="{BB962C8B-B14F-4D97-AF65-F5344CB8AC3E}">
        <p14:creationId xmlns:p14="http://schemas.microsoft.com/office/powerpoint/2010/main" val="1762206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558F4651-1D70-E72F-E28B-2EB13D6C56D8}"/>
              </a:ext>
            </a:extLst>
          </p:cNvPr>
          <p:cNvSpPr>
            <a:spLocks noGrp="1"/>
          </p:cNvSpPr>
          <p:nvPr>
            <p:ph type="pic" sz="quarter" idx="10" hasCustomPrompt="1"/>
          </p:nvPr>
        </p:nvSpPr>
        <p:spPr>
          <a:xfrm>
            <a:off x="4891316" y="587829"/>
            <a:ext cx="3164115" cy="2769325"/>
          </a:xfrm>
          <a:solidFill>
            <a:srgbClr val="00B0F0"/>
          </a:solidFill>
        </p:spPr>
        <p:txBody>
          <a:bodyPr/>
          <a:lstStyle>
            <a:lvl1pPr>
              <a:defRPr sz="1800" baseline="0">
                <a:latin typeface="Univers LT Std 55 Roman"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picture</a:t>
            </a:r>
          </a:p>
        </p:txBody>
      </p:sp>
      <p:sp>
        <p:nvSpPr>
          <p:cNvPr id="4" name="Picture Placeholder 7">
            <a:extLst>
              <a:ext uri="{FF2B5EF4-FFF2-40B4-BE49-F238E27FC236}">
                <a16:creationId xmlns:a16="http://schemas.microsoft.com/office/drawing/2014/main" id="{D3758FEC-6020-1A2A-AC68-3DD685EE2D74}"/>
              </a:ext>
            </a:extLst>
          </p:cNvPr>
          <p:cNvSpPr>
            <a:spLocks noGrp="1"/>
          </p:cNvSpPr>
          <p:nvPr>
            <p:ph type="pic" sz="quarter" idx="11" hasCustomPrompt="1"/>
          </p:nvPr>
        </p:nvSpPr>
        <p:spPr>
          <a:xfrm>
            <a:off x="8244116" y="587829"/>
            <a:ext cx="3164115" cy="2769325"/>
          </a:xfrm>
          <a:solidFill>
            <a:srgbClr val="00B0F0"/>
          </a:solidFill>
        </p:spPr>
        <p:txBody>
          <a:bodyPr/>
          <a:lstStyle>
            <a:lvl1pPr>
              <a:defRPr sz="1800" baseline="0">
                <a:latin typeface="Univers LT Std 55 Roman"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picture</a:t>
            </a:r>
          </a:p>
        </p:txBody>
      </p:sp>
      <p:sp>
        <p:nvSpPr>
          <p:cNvPr id="5" name="Picture Placeholder 7">
            <a:extLst>
              <a:ext uri="{FF2B5EF4-FFF2-40B4-BE49-F238E27FC236}">
                <a16:creationId xmlns:a16="http://schemas.microsoft.com/office/drawing/2014/main" id="{CA290331-ACD8-66D3-1C0C-65EEC34F9096}"/>
              </a:ext>
            </a:extLst>
          </p:cNvPr>
          <p:cNvSpPr>
            <a:spLocks noGrp="1"/>
          </p:cNvSpPr>
          <p:nvPr>
            <p:ph type="pic" sz="quarter" idx="12" hasCustomPrompt="1"/>
          </p:nvPr>
        </p:nvSpPr>
        <p:spPr>
          <a:xfrm>
            <a:off x="8244116" y="3513909"/>
            <a:ext cx="3164115" cy="2769325"/>
          </a:xfrm>
          <a:solidFill>
            <a:srgbClr val="00B0F0"/>
          </a:solidFill>
        </p:spPr>
        <p:txBody>
          <a:bodyPr/>
          <a:lstStyle>
            <a:lvl1pPr>
              <a:defRPr sz="1800" baseline="0">
                <a:latin typeface="Univers LT Std 55 Roman"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picture</a:t>
            </a:r>
          </a:p>
        </p:txBody>
      </p:sp>
      <p:sp>
        <p:nvSpPr>
          <p:cNvPr id="6" name="Picture Placeholder 7">
            <a:extLst>
              <a:ext uri="{FF2B5EF4-FFF2-40B4-BE49-F238E27FC236}">
                <a16:creationId xmlns:a16="http://schemas.microsoft.com/office/drawing/2014/main" id="{595FE471-A00D-4C57-D014-C7503F81A97B}"/>
              </a:ext>
            </a:extLst>
          </p:cNvPr>
          <p:cNvSpPr>
            <a:spLocks noGrp="1"/>
          </p:cNvSpPr>
          <p:nvPr>
            <p:ph type="pic" sz="quarter" idx="13" hasCustomPrompt="1"/>
          </p:nvPr>
        </p:nvSpPr>
        <p:spPr>
          <a:xfrm>
            <a:off x="4891316" y="3513909"/>
            <a:ext cx="3164115" cy="2769325"/>
          </a:xfrm>
          <a:solidFill>
            <a:srgbClr val="00B0F0"/>
          </a:solidFill>
        </p:spPr>
        <p:txBody>
          <a:bodyPr/>
          <a:lstStyle>
            <a:lvl1pPr>
              <a:defRPr sz="1800" baseline="0">
                <a:latin typeface="Univers LT Std 55 Roman"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picture</a:t>
            </a:r>
          </a:p>
        </p:txBody>
      </p:sp>
    </p:spTree>
    <p:extLst>
      <p:ext uri="{BB962C8B-B14F-4D97-AF65-F5344CB8AC3E}">
        <p14:creationId xmlns:p14="http://schemas.microsoft.com/office/powerpoint/2010/main" val="2006449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061D910-CE5D-7CD3-D1E2-C077189CFDA4}"/>
              </a:ext>
            </a:extLst>
          </p:cNvPr>
          <p:cNvSpPr txBox="1"/>
          <p:nvPr userDrawn="1"/>
        </p:nvSpPr>
        <p:spPr>
          <a:xfrm>
            <a:off x="3048000" y="2690336"/>
            <a:ext cx="6096000" cy="1477328"/>
          </a:xfrm>
          <a:prstGeom prst="rect">
            <a:avLst/>
          </a:prstGeom>
          <a:noFill/>
        </p:spPr>
        <p:txBody>
          <a:bodyPr wrap="square">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4763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796B156-96ED-ECC8-2737-E19254139F0A}"/>
              </a:ext>
            </a:extLst>
          </p:cNvPr>
          <p:cNvSpPr/>
          <p:nvPr userDrawn="1"/>
        </p:nvSpPr>
        <p:spPr>
          <a:xfrm>
            <a:off x="0" y="5915770"/>
            <a:ext cx="12192000" cy="942230"/>
          </a:xfrm>
          <a:prstGeom prst="rect">
            <a:avLst/>
          </a:prstGeom>
          <a:solidFill>
            <a:srgbClr val="005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ogo, company name&#10;&#10;Description automatically generated">
            <a:extLst>
              <a:ext uri="{FF2B5EF4-FFF2-40B4-BE49-F238E27FC236}">
                <a16:creationId xmlns:a16="http://schemas.microsoft.com/office/drawing/2014/main" id="{63C2D2E7-30D0-1B43-7E5E-F34CB1E9EEA0}"/>
              </a:ext>
            </a:extLst>
          </p:cNvPr>
          <p:cNvPicPr>
            <a:picLocks noChangeAspect="1"/>
          </p:cNvPicPr>
          <p:nvPr userDrawn="1"/>
        </p:nvPicPr>
        <p:blipFill>
          <a:blip r:embed="rId2"/>
          <a:stretch>
            <a:fillRect/>
          </a:stretch>
        </p:blipFill>
        <p:spPr>
          <a:xfrm>
            <a:off x="696449" y="5911704"/>
            <a:ext cx="1673040" cy="938534"/>
          </a:xfrm>
          <a:prstGeom prst="rect">
            <a:avLst/>
          </a:prstGeom>
        </p:spPr>
      </p:pic>
    </p:spTree>
    <p:extLst>
      <p:ext uri="{BB962C8B-B14F-4D97-AF65-F5344CB8AC3E}">
        <p14:creationId xmlns:p14="http://schemas.microsoft.com/office/powerpoint/2010/main" val="2813579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EC92B623-09E6-CCC7-C4EB-20CB7A8B7EEB}"/>
              </a:ext>
            </a:extLst>
          </p:cNvPr>
          <p:cNvCxnSpPr/>
          <p:nvPr userDrawn="1"/>
        </p:nvCxnSpPr>
        <p:spPr>
          <a:xfrm>
            <a:off x="0" y="1113452"/>
            <a:ext cx="12192000" cy="0"/>
          </a:xfrm>
          <a:prstGeom prst="line">
            <a:avLst/>
          </a:prstGeom>
          <a:ln w="19050">
            <a:solidFill>
              <a:srgbClr val="005BAA"/>
            </a:solidFill>
          </a:ln>
        </p:spPr>
        <p:style>
          <a:lnRef idx="1">
            <a:schemeClr val="accent1"/>
          </a:lnRef>
          <a:fillRef idx="0">
            <a:schemeClr val="accent1"/>
          </a:fillRef>
          <a:effectRef idx="0">
            <a:schemeClr val="accent1"/>
          </a:effectRef>
          <a:fontRef idx="minor">
            <a:schemeClr val="tx1"/>
          </a:fontRef>
        </p:style>
      </p:cxnSp>
      <p:pic>
        <p:nvPicPr>
          <p:cNvPr id="5" name="Picture 4" descr="Logo&#10;&#10;Description automatically generated with low confidence">
            <a:extLst>
              <a:ext uri="{FF2B5EF4-FFF2-40B4-BE49-F238E27FC236}">
                <a16:creationId xmlns:a16="http://schemas.microsoft.com/office/drawing/2014/main" id="{A631EAE6-9379-1E6F-EF4D-12832EACC943}"/>
              </a:ext>
            </a:extLst>
          </p:cNvPr>
          <p:cNvPicPr>
            <a:picLocks noChangeAspect="1"/>
          </p:cNvPicPr>
          <p:nvPr userDrawn="1"/>
        </p:nvPicPr>
        <p:blipFill>
          <a:blip r:embed="rId2"/>
          <a:stretch>
            <a:fillRect/>
          </a:stretch>
        </p:blipFill>
        <p:spPr>
          <a:xfrm>
            <a:off x="665473" y="-18261"/>
            <a:ext cx="3042445" cy="1187715"/>
          </a:xfrm>
          <a:prstGeom prst="rect">
            <a:avLst/>
          </a:prstGeom>
        </p:spPr>
      </p:pic>
      <p:sp>
        <p:nvSpPr>
          <p:cNvPr id="6" name="Title 1">
            <a:extLst>
              <a:ext uri="{FF2B5EF4-FFF2-40B4-BE49-F238E27FC236}">
                <a16:creationId xmlns:a16="http://schemas.microsoft.com/office/drawing/2014/main" id="{07D90D3A-FED7-3DA3-591A-166640F0EAA6}"/>
              </a:ext>
            </a:extLst>
          </p:cNvPr>
          <p:cNvSpPr>
            <a:spLocks noGrp="1"/>
          </p:cNvSpPr>
          <p:nvPr>
            <p:ph type="title"/>
          </p:nvPr>
        </p:nvSpPr>
        <p:spPr>
          <a:xfrm>
            <a:off x="751691" y="1435039"/>
            <a:ext cx="10515600" cy="1325563"/>
          </a:xfrm>
          <a:prstGeom prst="rect">
            <a:avLst/>
          </a:prstGeom>
        </p:spPr>
        <p:txBody>
          <a:bodyPr anchor="t">
            <a:normAutofit/>
          </a:bodyPr>
          <a:lstStyle>
            <a:lvl1pPr>
              <a:defRPr sz="3600" b="1"/>
            </a:lvl1pPr>
          </a:lstStyle>
          <a:p>
            <a:r>
              <a:rPr lang="en-US"/>
              <a:t>Click to edit Master title style</a:t>
            </a:r>
          </a:p>
        </p:txBody>
      </p:sp>
    </p:spTree>
    <p:extLst>
      <p:ext uri="{BB962C8B-B14F-4D97-AF65-F5344CB8AC3E}">
        <p14:creationId xmlns:p14="http://schemas.microsoft.com/office/powerpoint/2010/main" val="1991455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1122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1285176-3A25-F86A-FDFD-282FA2DF0558}"/>
              </a:ext>
            </a:extLst>
          </p:cNvPr>
          <p:cNvSpPr/>
          <p:nvPr userDrawn="1"/>
        </p:nvSpPr>
        <p:spPr>
          <a:xfrm>
            <a:off x="0" y="0"/>
            <a:ext cx="12192000" cy="6858000"/>
          </a:xfrm>
          <a:prstGeom prst="rect">
            <a:avLst/>
          </a:prstGeom>
          <a:solidFill>
            <a:srgbClr val="005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9454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ECE9FA53-8711-D548-6B69-E72481104E6A}"/>
              </a:ext>
            </a:extLst>
          </p:cNvPr>
          <p:cNvSpPr>
            <a:spLocks noGrp="1"/>
          </p:cNvSpPr>
          <p:nvPr>
            <p:ph type="pic" sz="quarter" idx="10"/>
          </p:nvPr>
        </p:nvSpPr>
        <p:spPr>
          <a:xfrm>
            <a:off x="6096000" y="0"/>
            <a:ext cx="6096000" cy="6858000"/>
          </a:xfrm>
          <a:prstGeom prst="rect">
            <a:avLst/>
          </a:prstGeom>
        </p:spPr>
        <p:txBody>
          <a:bodyPr/>
          <a:lstStyle/>
          <a:p>
            <a:r>
              <a:rPr lang="en-US"/>
              <a:t>Click icon to add picture</a:t>
            </a:r>
          </a:p>
        </p:txBody>
      </p:sp>
    </p:spTree>
    <p:extLst>
      <p:ext uri="{BB962C8B-B14F-4D97-AF65-F5344CB8AC3E}">
        <p14:creationId xmlns:p14="http://schemas.microsoft.com/office/powerpoint/2010/main" val="627190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Picture Placeholder 6">
            <a:extLst>
              <a:ext uri="{FF2B5EF4-FFF2-40B4-BE49-F238E27FC236}">
                <a16:creationId xmlns:a16="http://schemas.microsoft.com/office/drawing/2014/main" id="{E8BC0C76-D693-5C29-38D6-A96D5D29BD2F}"/>
              </a:ext>
            </a:extLst>
          </p:cNvPr>
          <p:cNvSpPr>
            <a:spLocks noGrp="1"/>
          </p:cNvSpPr>
          <p:nvPr>
            <p:ph type="pic" sz="quarter" idx="10"/>
          </p:nvPr>
        </p:nvSpPr>
        <p:spPr>
          <a:xfrm>
            <a:off x="4492600" y="0"/>
            <a:ext cx="7699401" cy="6858000"/>
          </a:xfrm>
          <a:solidFill>
            <a:schemeClr val="bg1">
              <a:lumMod val="95000"/>
            </a:schemeClr>
          </a:solidFill>
        </p:spPr>
        <p:txBody>
          <a:bodyPr/>
          <a:lstStyle/>
          <a:p>
            <a:r>
              <a:rPr lang="en-US"/>
              <a:t>Click icon to add picture</a:t>
            </a:r>
          </a:p>
        </p:txBody>
      </p:sp>
    </p:spTree>
    <p:extLst>
      <p:ext uri="{BB962C8B-B14F-4D97-AF65-F5344CB8AC3E}">
        <p14:creationId xmlns:p14="http://schemas.microsoft.com/office/powerpoint/2010/main" val="213820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5832693"/>
      </p:ext>
    </p:extLst>
  </p:cSld>
  <p:clrMap bg1="lt1" tx1="dk1" bg2="lt2" tx2="dk2" accent1="accent1" accent2="accent2" accent3="accent3" accent4="accent4" accent5="accent5" accent6="accent6" hlink="hlink" folHlink="folHlink"/>
  <p:sldLayoutIdLst>
    <p:sldLayoutId id="2147483650" r:id="rId1"/>
    <p:sldLayoutId id="2147483661" r:id="rId2"/>
    <p:sldLayoutId id="2147483649" r:id="rId3"/>
    <p:sldLayoutId id="2147483658" r:id="rId4"/>
    <p:sldLayoutId id="2147483659" r:id="rId5"/>
    <p:sldLayoutId id="2147483660" r:id="rId6"/>
    <p:sldLayoutId id="2147483672" r:id="rId7"/>
    <p:sldLayoutId id="2147483671" r:id="rId8"/>
    <p:sldLayoutId id="2147483670" r:id="rId9"/>
    <p:sldLayoutId id="2147483662" r:id="rId10"/>
    <p:sldLayoutId id="2147483663" r:id="rId11"/>
    <p:sldLayoutId id="2147483664" r:id="rId12"/>
    <p:sldLayoutId id="2147483665" r:id="rId13"/>
    <p:sldLayoutId id="2147483666" r:id="rId14"/>
    <p:sldLayoutId id="2147483668" r:id="rId15"/>
    <p:sldLayoutId id="2147483669" r:id="rId16"/>
    <p:sldLayoutId id="214748366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b="0" i="0" kern="1200">
          <a:solidFill>
            <a:srgbClr val="005BAA"/>
          </a:solidFill>
          <a:latin typeface="Verdana" panose="020B0604030504040204" pitchFamily="34" charset="0"/>
          <a:ea typeface="Verdana" panose="020B0604030504040204" pitchFamily="34" charset="0"/>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583269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b="0" i="0" kern="1200">
          <a:solidFill>
            <a:srgbClr val="005BAA"/>
          </a:solidFill>
          <a:latin typeface="Verdana" panose="020B0604030504040204" pitchFamily="34" charset="0"/>
          <a:ea typeface="Verdana" panose="020B0604030504040204" pitchFamily="34" charset="0"/>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meetings.wmo.int/EC-76/_layouts/15/WopiFrame.aspx?sourcedoc=/EC-76/English/2.%20PROVISIONAL%20REPORT%20(Approved%20documents)/EC-76-d02-CONSIDERATION-REPORTS-approved_en.docx&amp;action=default" TargetMode="External"/><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hyperlink" Target="https://www.hydroref.com/wmo/hcp/index.php"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ibrary.wmo.int/doc_num.php?explnum_id=11550#page=64" TargetMode="External"/><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hyperlink" Target="https://library.wmo.int/doc_num.php?explnum_id=11566#73" TargetMode="External"/><Relationship Id="rId4" Type="http://schemas.openxmlformats.org/officeDocument/2006/relationships/hyperlink" Target="https://library.wmo.int/doc_num.php?explnum_id=11502/#page=458"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library.wmo.int/doc_num.php?explnum_id=9827/#page=98" TargetMode="External"/><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hyperlink" Target="https://library.wmo.int/doc_num.php?explnum_id=11187/#page=78"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library.wmo.int/doc_num.php?explnum_id=11187/#page=12" TargetMode="External"/><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library.wmo.int/doc_num.php?explnum_id=11113#page=155" TargetMode="External"/><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library.wmo.int/index.php?lvl=notice_display&amp;id=22168%22%20\l%20%22.ZC7SBXZBw2y" TargetMode="External"/><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034BF86-9D88-8D8C-FE61-80F08937FB69}"/>
              </a:ext>
            </a:extLst>
          </p:cNvPr>
          <p:cNvSpPr/>
          <p:nvPr/>
        </p:nvSpPr>
        <p:spPr>
          <a:xfrm>
            <a:off x="0" y="0"/>
            <a:ext cx="12192000" cy="6858000"/>
          </a:xfrm>
          <a:prstGeom prst="rect">
            <a:avLst/>
          </a:prstGeom>
          <a:solidFill>
            <a:srgbClr val="005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10;&#10;Description automatically generated">
            <a:extLst>
              <a:ext uri="{FF2B5EF4-FFF2-40B4-BE49-F238E27FC236}">
                <a16:creationId xmlns:a16="http://schemas.microsoft.com/office/drawing/2014/main" id="{DEC97DAE-6786-7C48-091D-E15A0AED9033}"/>
              </a:ext>
            </a:extLst>
          </p:cNvPr>
          <p:cNvPicPr>
            <a:picLocks noGrp="1" noRot="1" noChangeAspect="1" noMove="1" noResize="1" noEditPoints="1" noAdjustHandles="1" noChangeArrowheads="1" noChangeShapeType="1" noCrop="1"/>
          </p:cNvPicPr>
          <p:nvPr/>
        </p:nvPicPr>
        <p:blipFill>
          <a:blip r:embed="rId2"/>
          <a:stretch>
            <a:fillRect/>
          </a:stretch>
        </p:blipFill>
        <p:spPr>
          <a:xfrm>
            <a:off x="-3" y="11152"/>
            <a:ext cx="9695699" cy="6858000"/>
          </a:xfrm>
          <a:prstGeom prst="rect">
            <a:avLst/>
          </a:prstGeom>
        </p:spPr>
      </p:pic>
      <p:pic>
        <p:nvPicPr>
          <p:cNvPr id="8" name="Picture 7" descr="Logo, company name&#10;&#10;Description automatically generated">
            <a:extLst>
              <a:ext uri="{FF2B5EF4-FFF2-40B4-BE49-F238E27FC236}">
                <a16:creationId xmlns:a16="http://schemas.microsoft.com/office/drawing/2014/main" id="{70A67603-39AD-B240-9A81-B5769B2AD289}"/>
              </a:ext>
            </a:extLst>
          </p:cNvPr>
          <p:cNvPicPr>
            <a:picLocks noGrp="1" noRot="1" noChangeAspect="1" noMove="1" noResize="1" noEditPoints="1" noAdjustHandles="1" noChangeArrowheads="1" noChangeShapeType="1" noCrop="1"/>
          </p:cNvPicPr>
          <p:nvPr/>
        </p:nvPicPr>
        <p:blipFill>
          <a:blip r:embed="rId3"/>
          <a:stretch>
            <a:fillRect/>
          </a:stretch>
        </p:blipFill>
        <p:spPr>
          <a:xfrm>
            <a:off x="3816907" y="3668538"/>
            <a:ext cx="4558182" cy="2557029"/>
          </a:xfrm>
          <a:prstGeom prst="rect">
            <a:avLst/>
          </a:prstGeom>
        </p:spPr>
      </p:pic>
      <p:sp>
        <p:nvSpPr>
          <p:cNvPr id="6" name="Shape 79">
            <a:extLst>
              <a:ext uri="{FF2B5EF4-FFF2-40B4-BE49-F238E27FC236}">
                <a16:creationId xmlns:a16="http://schemas.microsoft.com/office/drawing/2014/main" id="{AFA85EA4-FE62-845E-D061-256DB394015C}"/>
              </a:ext>
            </a:extLst>
          </p:cNvPr>
          <p:cNvSpPr/>
          <p:nvPr/>
        </p:nvSpPr>
        <p:spPr>
          <a:xfrm>
            <a:off x="104777" y="931656"/>
            <a:ext cx="12087224" cy="1477328"/>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nchor="t">
            <a:spAutoFit/>
          </a:bodyPr>
          <a:lstStyle/>
          <a:p>
            <a:pPr algn="ctr">
              <a:defRPr sz="1800"/>
            </a:pPr>
            <a:r>
              <a:rPr lang="de-DE" sz="4800" b="1">
                <a:solidFill>
                  <a:schemeClr val="bg1"/>
                </a:solidFill>
                <a:latin typeface="+mj-lt"/>
                <a:ea typeface="Verdana"/>
                <a:cs typeface="Verdana" panose="020B0604030504040204" pitchFamily="34" charset="0"/>
              </a:rPr>
              <a:t>Consideration of the report of the chair </a:t>
            </a:r>
          </a:p>
          <a:p>
            <a:pPr algn="ctr">
              <a:defRPr sz="1800"/>
            </a:pPr>
            <a:r>
              <a:rPr lang="de-DE" sz="4800" b="1">
                <a:solidFill>
                  <a:schemeClr val="bg1"/>
                </a:solidFill>
                <a:latin typeface="+mj-lt"/>
                <a:ea typeface="Verdana"/>
                <a:cs typeface="Verdana" panose="020B0604030504040204" pitchFamily="34" charset="0"/>
              </a:rPr>
              <a:t>of the Hydrological Assembly</a:t>
            </a:r>
            <a:endParaRPr lang="en-US" sz="4800" b="1" kern="1000" spc="-10">
              <a:solidFill>
                <a:schemeClr val="bg1"/>
              </a:solidFill>
              <a:latin typeface="+mj-lt"/>
              <a:ea typeface="Verdana"/>
              <a:cs typeface="Verdana" panose="020B0604030504040204" pitchFamily="34" charset="0"/>
            </a:endParaRPr>
          </a:p>
        </p:txBody>
      </p:sp>
      <p:sp>
        <p:nvSpPr>
          <p:cNvPr id="7" name="Shape 79">
            <a:extLst>
              <a:ext uri="{FF2B5EF4-FFF2-40B4-BE49-F238E27FC236}">
                <a16:creationId xmlns:a16="http://schemas.microsoft.com/office/drawing/2014/main" id="{8E57B435-E103-FA38-3821-CC259E9E1EAC}"/>
              </a:ext>
            </a:extLst>
          </p:cNvPr>
          <p:cNvSpPr/>
          <p:nvPr/>
        </p:nvSpPr>
        <p:spPr>
          <a:xfrm>
            <a:off x="1" y="2729323"/>
            <a:ext cx="12191999" cy="1200329"/>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nchor="t">
            <a:spAutoFit/>
          </a:bodyPr>
          <a:lstStyle/>
          <a:p>
            <a:pPr algn="ctr"/>
            <a:r>
              <a:rPr lang="de-DE" sz="2600" dirty="0" err="1">
                <a:solidFill>
                  <a:schemeClr val="bg1"/>
                </a:solidFill>
                <a:cs typeface="Calibri"/>
              </a:rPr>
              <a:t>Dr</a:t>
            </a:r>
            <a:r>
              <a:rPr lang="de-DE" sz="2600" dirty="0">
                <a:solidFill>
                  <a:schemeClr val="bg1"/>
                </a:solidFill>
                <a:cs typeface="Calibri"/>
              </a:rPr>
              <a:t> Jan </a:t>
            </a:r>
            <a:r>
              <a:rPr lang="de-DE" sz="2600" dirty="0" err="1">
                <a:solidFill>
                  <a:schemeClr val="bg1"/>
                </a:solidFill>
                <a:cs typeface="Calibri"/>
              </a:rPr>
              <a:t>Danhelka</a:t>
            </a:r>
          </a:p>
          <a:p>
            <a:pPr algn="ctr"/>
            <a:r>
              <a:rPr lang="de-DE" sz="2600" dirty="0">
                <a:solidFill>
                  <a:schemeClr val="bg1"/>
                </a:solidFill>
                <a:cs typeface="Calibri"/>
              </a:rPr>
              <a:t>Chair, Hydrological Assembly</a:t>
            </a:r>
          </a:p>
          <a:p>
            <a:pPr algn="ctr"/>
            <a:r>
              <a:rPr lang="de-DE" sz="2600" dirty="0">
                <a:solidFill>
                  <a:schemeClr val="bg1"/>
                </a:solidFill>
                <a:cs typeface="Calibri"/>
              </a:rPr>
              <a:t>29 May 2023</a:t>
            </a:r>
          </a:p>
        </p:txBody>
      </p:sp>
    </p:spTree>
    <p:extLst>
      <p:ext uri="{BB962C8B-B14F-4D97-AF65-F5344CB8AC3E}">
        <p14:creationId xmlns:p14="http://schemas.microsoft.com/office/powerpoint/2010/main" val="24074531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082FB0-955D-C92E-2742-111F25586907}"/>
              </a:ext>
            </a:extLst>
          </p:cNvPr>
          <p:cNvSpPr txBox="1"/>
          <p:nvPr/>
        </p:nvSpPr>
        <p:spPr>
          <a:xfrm>
            <a:off x="3055514" y="1143716"/>
            <a:ext cx="6080973" cy="938719"/>
          </a:xfrm>
          <a:prstGeom prst="rect">
            <a:avLst/>
          </a:prstGeom>
          <a:noFill/>
        </p:spPr>
        <p:txBody>
          <a:bodyPr wrap="square" lIns="91440" tIns="45720" rIns="91440" bIns="45720" rtlCol="0" anchor="t">
            <a:spAutoFit/>
          </a:bodyPr>
          <a:lstStyle/>
          <a:p>
            <a:pPr algn="ctr" defTabSz="548627">
              <a:lnSpc>
                <a:spcPts val="6600"/>
              </a:lnSpc>
              <a:defRPr sz="1800"/>
            </a:pPr>
            <a:r>
              <a:rPr lang="hr-HR" sz="6000" b="1" spc="-86" err="1">
                <a:solidFill>
                  <a:schemeClr val="bg1"/>
                </a:solidFill>
                <a:latin typeface="+mj-lt"/>
                <a:ea typeface="Verdana"/>
                <a:cs typeface="Arial"/>
                <a:sym typeface="Montserrat-Regular"/>
              </a:rPr>
              <a:t>Thank</a:t>
            </a:r>
            <a:r>
              <a:rPr lang="hr-HR" sz="6000" b="1" spc="-86">
                <a:solidFill>
                  <a:schemeClr val="bg1"/>
                </a:solidFill>
                <a:latin typeface="+mj-lt"/>
                <a:ea typeface="Verdana"/>
                <a:cs typeface="Arial"/>
                <a:sym typeface="Montserrat-Regular"/>
              </a:rPr>
              <a:t> </a:t>
            </a:r>
            <a:r>
              <a:rPr lang="hr-HR" sz="6000" b="1" spc="-86" err="1">
                <a:solidFill>
                  <a:schemeClr val="bg1"/>
                </a:solidFill>
                <a:latin typeface="+mj-lt"/>
                <a:ea typeface="Verdana"/>
                <a:cs typeface="Arial"/>
                <a:sym typeface="Montserrat-Regular"/>
              </a:rPr>
              <a:t>you</a:t>
            </a:r>
            <a:r>
              <a:rPr lang="hr-HR" sz="6000" b="1" spc="-86">
                <a:solidFill>
                  <a:schemeClr val="bg1"/>
                </a:solidFill>
                <a:latin typeface="+mj-lt"/>
                <a:ea typeface="Verdana"/>
                <a:cs typeface="Arial"/>
                <a:sym typeface="Montserrat-Regular"/>
              </a:rPr>
              <a:t>!</a:t>
            </a:r>
            <a:endParaRPr lang="en-US" sz="6000" b="1">
              <a:solidFill>
                <a:schemeClr val="bg1"/>
              </a:solidFill>
              <a:latin typeface="+mj-lt"/>
              <a:ea typeface="Verdana" panose="020B0604030504040204" pitchFamily="34" charset="0"/>
              <a:cs typeface="Arial" charset="0"/>
            </a:endParaRPr>
          </a:p>
        </p:txBody>
      </p:sp>
      <p:sp>
        <p:nvSpPr>
          <p:cNvPr id="3" name="CuadroTexto 3">
            <a:extLst>
              <a:ext uri="{FF2B5EF4-FFF2-40B4-BE49-F238E27FC236}">
                <a16:creationId xmlns:a16="http://schemas.microsoft.com/office/drawing/2014/main" id="{096E52C7-343E-7398-F218-D510FB81F43F}"/>
              </a:ext>
            </a:extLst>
          </p:cNvPr>
          <p:cNvSpPr txBox="1">
            <a:spLocks noGrp="1" noRot="1" noMove="1" noResize="1" noEditPoints="1" noAdjustHandles="1" noChangeArrowheads="1" noChangeShapeType="1"/>
          </p:cNvSpPr>
          <p:nvPr/>
        </p:nvSpPr>
        <p:spPr>
          <a:xfrm>
            <a:off x="3824879" y="5950894"/>
            <a:ext cx="4542242" cy="523926"/>
          </a:xfrm>
          <a:prstGeom prst="rect">
            <a:avLst/>
          </a:prstGeom>
          <a:noFill/>
        </p:spPr>
        <p:txBody>
          <a:bodyPr wrap="square" rtlCol="0">
            <a:spAutoFit/>
          </a:bodyPr>
          <a:lstStyle/>
          <a:p>
            <a:pPr marR="0" algn="ctr" rtl="0">
              <a:lnSpc>
                <a:spcPct val="150000"/>
              </a:lnSpc>
            </a:pPr>
            <a:r>
              <a:rPr lang="en-US" sz="3200" b="0" i="0" u="none" strike="noStrike" baseline="30000">
                <a:solidFill>
                  <a:schemeClr val="bg1"/>
                </a:solidFill>
                <a:ea typeface="Verdana" panose="020B0604030504040204" pitchFamily="34" charset="0"/>
              </a:rPr>
              <a:t>wmo.int</a:t>
            </a:r>
          </a:p>
        </p:txBody>
      </p:sp>
      <p:pic>
        <p:nvPicPr>
          <p:cNvPr id="4" name="Picture 3" descr="Graphical user interface&#10;&#10;Description automatically generated with low confidence">
            <a:extLst>
              <a:ext uri="{FF2B5EF4-FFF2-40B4-BE49-F238E27FC236}">
                <a16:creationId xmlns:a16="http://schemas.microsoft.com/office/drawing/2014/main" id="{FFDF46DB-8EBB-D42C-13BD-30041423CFB0}"/>
              </a:ext>
            </a:extLst>
          </p:cNvPr>
          <p:cNvPicPr>
            <a:picLocks noGrp="1" noRot="1" noChangeAspect="1" noMove="1" noResize="1" noEditPoints="1" noAdjustHandles="1" noChangeArrowheads="1" noChangeShapeType="1" noCrop="1"/>
          </p:cNvPicPr>
          <p:nvPr/>
        </p:nvPicPr>
        <p:blipFill>
          <a:blip r:embed="rId2"/>
          <a:stretch>
            <a:fillRect/>
          </a:stretch>
        </p:blipFill>
        <p:spPr>
          <a:xfrm>
            <a:off x="2957075" y="2791285"/>
            <a:ext cx="6277850" cy="2450759"/>
          </a:xfrm>
          <a:prstGeom prst="rect">
            <a:avLst/>
          </a:prstGeom>
        </p:spPr>
      </p:pic>
    </p:spTree>
    <p:extLst>
      <p:ext uri="{BB962C8B-B14F-4D97-AF65-F5344CB8AC3E}">
        <p14:creationId xmlns:p14="http://schemas.microsoft.com/office/powerpoint/2010/main" val="1394776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103">
            <a:extLst>
              <a:ext uri="{FF2B5EF4-FFF2-40B4-BE49-F238E27FC236}">
                <a16:creationId xmlns:a16="http://schemas.microsoft.com/office/drawing/2014/main" id="{A427E7D5-3B68-3656-84AF-10AEC66D8AD4}"/>
              </a:ext>
            </a:extLst>
          </p:cNvPr>
          <p:cNvSpPr/>
          <p:nvPr/>
        </p:nvSpPr>
        <p:spPr>
          <a:xfrm>
            <a:off x="774699" y="2219066"/>
            <a:ext cx="10851243" cy="3108543"/>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60960" anchor="t">
            <a:spAutoFit/>
          </a:bodyPr>
          <a:lstStyle/>
          <a:p>
            <a:pPr marL="457200" indent="-457200">
              <a:buFont typeface="+mj-lt"/>
              <a:buAutoNum type="arabicPeriod"/>
            </a:pPr>
            <a:r>
              <a:rPr lang="en-GB" sz="2200">
                <a:solidFill>
                  <a:srgbClr val="005BAA"/>
                </a:solidFill>
                <a:effectLst/>
                <a:ea typeface="Helvetica Neue" panose="02000503000000020004" pitchFamily="2" charset="0"/>
                <a:cs typeface="Helvetica Neue" panose="02000503000000020004" pitchFamily="2" charset="0"/>
              </a:rPr>
              <a:t>Draft Resolution 4/1 – Review and implementation progress of the Plan of Action  associated to the WMO vision and Strategy for Hydrology </a:t>
            </a:r>
          </a:p>
          <a:p>
            <a:pPr marL="457200" indent="-457200">
              <a:buFont typeface="+mj-lt"/>
              <a:buAutoNum type="arabicPeriod"/>
            </a:pPr>
            <a:endParaRPr lang="en-GB" sz="2200">
              <a:solidFill>
                <a:srgbClr val="005BAA"/>
              </a:solidFill>
              <a:ea typeface="Helvetica Neue" panose="02000503000000020004" pitchFamily="2" charset="0"/>
              <a:cs typeface="Helvetica Neue" panose="02000503000000020004" pitchFamily="2" charset="0"/>
            </a:endParaRPr>
          </a:p>
          <a:p>
            <a:pPr marL="457200" indent="-457200">
              <a:buFont typeface="+mj-lt"/>
              <a:buAutoNum type="arabicPeriod"/>
            </a:pPr>
            <a:r>
              <a:rPr lang="en-GB" sz="2200">
                <a:solidFill>
                  <a:srgbClr val="005BAA"/>
                </a:solidFill>
                <a:effectLst/>
                <a:ea typeface="Helvetica Neue" panose="02000503000000020004" pitchFamily="2" charset="0"/>
                <a:cs typeface="Helvetica Neue" panose="02000503000000020004" pitchFamily="2" charset="0"/>
              </a:rPr>
              <a:t>Draft Resolution 4/2 – Consideration of Hydrology in WMO Governing bodies and use of the term “water services”</a:t>
            </a:r>
          </a:p>
          <a:p>
            <a:pPr marL="457200" indent="-457200">
              <a:buFont typeface="+mj-lt"/>
              <a:buAutoNum type="arabicPeriod"/>
            </a:pPr>
            <a:endParaRPr lang="en-GB" sz="2200">
              <a:solidFill>
                <a:srgbClr val="005BAA"/>
              </a:solidFill>
              <a:ea typeface="Helvetica Neue" panose="02000503000000020004" pitchFamily="2" charset="0"/>
              <a:cs typeface="Helvetica Neue" panose="02000503000000020004" pitchFamily="2" charset="0"/>
            </a:endParaRPr>
          </a:p>
          <a:p>
            <a:pPr marL="457200" indent="-457200">
              <a:buFont typeface="+mj-lt"/>
              <a:buAutoNum type="arabicPeriod"/>
            </a:pPr>
            <a:r>
              <a:rPr lang="en-GB" sz="2200">
                <a:solidFill>
                  <a:srgbClr val="005BAA"/>
                </a:solidFill>
                <a:effectLst/>
                <a:ea typeface="Helvetica Neue" panose="02000503000000020004" pitchFamily="2" charset="0"/>
                <a:cs typeface="Helvetica Neue" panose="02000503000000020004" pitchFamily="2" charset="0"/>
              </a:rPr>
              <a:t>Draft Resolution 4/3 – Regional implementation plans for WMO Hydrological Status and Outlook (</a:t>
            </a:r>
            <a:r>
              <a:rPr lang="en-GB" sz="2200" err="1">
                <a:solidFill>
                  <a:srgbClr val="005BAA"/>
                </a:solidFill>
                <a:effectLst/>
                <a:ea typeface="Helvetica Neue" panose="02000503000000020004" pitchFamily="2" charset="0"/>
                <a:cs typeface="Helvetica Neue" panose="02000503000000020004" pitchFamily="2" charset="0"/>
              </a:rPr>
              <a:t>HydroSOS</a:t>
            </a:r>
            <a:r>
              <a:rPr lang="en-GB" sz="2200">
                <a:solidFill>
                  <a:srgbClr val="005BAA"/>
                </a:solidFill>
                <a:effectLst/>
                <a:ea typeface="Helvetica Neue" panose="02000503000000020004" pitchFamily="2" charset="0"/>
                <a:cs typeface="Helvetica Neue" panose="02000503000000020004" pitchFamily="2" charset="0"/>
              </a:rPr>
              <a:t>)</a:t>
            </a:r>
          </a:p>
          <a:p>
            <a:pPr marL="457200" indent="-457200">
              <a:buFont typeface="+mj-lt"/>
              <a:buAutoNum type="arabicPeriod"/>
            </a:pPr>
            <a:endParaRPr lang="en-GB" sz="2200">
              <a:solidFill>
                <a:srgbClr val="0070C0"/>
              </a:solidFill>
              <a:effectLst/>
              <a:ea typeface="Helvetica Neue" panose="02000503000000020004" pitchFamily="2" charset="0"/>
              <a:cs typeface="Helvetica Neue" panose="02000503000000020004" pitchFamily="2" charset="0"/>
            </a:endParaRPr>
          </a:p>
        </p:txBody>
      </p:sp>
      <p:sp>
        <p:nvSpPr>
          <p:cNvPr id="15" name="Shape 79">
            <a:extLst>
              <a:ext uri="{FF2B5EF4-FFF2-40B4-BE49-F238E27FC236}">
                <a16:creationId xmlns:a16="http://schemas.microsoft.com/office/drawing/2014/main" id="{29CCA19C-339A-3362-6038-4970D2A4F277}"/>
              </a:ext>
            </a:extLst>
          </p:cNvPr>
          <p:cNvSpPr/>
          <p:nvPr/>
        </p:nvSpPr>
        <p:spPr>
          <a:xfrm>
            <a:off x="330200" y="604326"/>
            <a:ext cx="11531599" cy="615553"/>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a:r>
              <a:rPr lang="en-GB" sz="4000" b="1">
                <a:solidFill>
                  <a:srgbClr val="005BAA"/>
                </a:solidFill>
                <a:latin typeface="Arial" panose="020B0604020202020204" pitchFamily="34" charset="0"/>
                <a:ea typeface="Verdana" panose="020B0604030504040204" pitchFamily="34" charset="0"/>
                <a:cs typeface="Arial" panose="020B0604020202020204" pitchFamily="34" charset="0"/>
              </a:rPr>
              <a:t>Contents</a:t>
            </a:r>
          </a:p>
        </p:txBody>
      </p:sp>
      <p:graphicFrame>
        <p:nvGraphicFramePr>
          <p:cNvPr id="4" name="Table 3">
            <a:extLst>
              <a:ext uri="{FF2B5EF4-FFF2-40B4-BE49-F238E27FC236}">
                <a16:creationId xmlns:a16="http://schemas.microsoft.com/office/drawing/2014/main" id="{F7E66B5A-E1E2-9421-257D-78F68187B728}"/>
              </a:ext>
            </a:extLst>
          </p:cNvPr>
          <p:cNvGraphicFramePr>
            <a:graphicFrameLocks noGrp="1"/>
          </p:cNvGraphicFramePr>
          <p:nvPr>
            <p:extLst>
              <p:ext uri="{D42A27DB-BD31-4B8C-83A1-F6EECF244321}">
                <p14:modId xmlns:p14="http://schemas.microsoft.com/office/powerpoint/2010/main" val="3423266873"/>
              </p:ext>
            </p:extLst>
          </p:nvPr>
        </p:nvGraphicFramePr>
        <p:xfrm>
          <a:off x="6830170" y="5933274"/>
          <a:ext cx="4904630" cy="918376"/>
        </p:xfrm>
        <a:graphic>
          <a:graphicData uri="http://schemas.openxmlformats.org/drawingml/2006/table">
            <a:tbl>
              <a:tblPr firstRow="1">
                <a:tableStyleId>{2D5ABB26-0587-4C30-8999-92F81FD0307C}</a:tableStyleId>
              </a:tblPr>
              <a:tblGrid>
                <a:gridCol w="2452315">
                  <a:extLst>
                    <a:ext uri="{9D8B030D-6E8A-4147-A177-3AD203B41FA5}">
                      <a16:colId xmlns:a16="http://schemas.microsoft.com/office/drawing/2014/main" val="1063476286"/>
                    </a:ext>
                  </a:extLst>
                </a:gridCol>
                <a:gridCol w="2452315">
                  <a:extLst>
                    <a:ext uri="{9D8B030D-6E8A-4147-A177-3AD203B41FA5}">
                      <a16:colId xmlns:a16="http://schemas.microsoft.com/office/drawing/2014/main" val="399418297"/>
                    </a:ext>
                  </a:extLst>
                </a:gridCol>
              </a:tblGrid>
              <a:tr h="918376">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endParaRPr lang="en-US" sz="1050" b="0">
                        <a:solidFill>
                          <a:srgbClr val="005BAA"/>
                        </a:solidFill>
                        <a:latin typeface="Verdana" panose="020B0604030504040204" pitchFamily="34" charset="0"/>
                        <a:ea typeface="Verdana" panose="020B0604030504040204" pitchFamily="34" charset="0"/>
                      </a:endParaRPr>
                    </a:p>
                  </a:txBody>
                  <a:tcPr anchor="ctr"/>
                </a:tc>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fld id="{19283BD8-4331-4442-8D7F-5AA08B22643F}" type="slidenum">
                        <a:rPr lang="en-US" sz="1200" b="0" smtClean="0">
                          <a:solidFill>
                            <a:schemeClr val="bg1"/>
                          </a:solidFill>
                          <a:latin typeface="Arial" panose="020B0604020202020204" pitchFamily="34" charset="0"/>
                          <a:ea typeface="Verdana" panose="020B0604030504040204" pitchFamily="34" charset="0"/>
                          <a:cs typeface="Arial" panose="020B0604020202020204" pitchFamily="34" charset="0"/>
                        </a:rPr>
                        <a:pPr marL="0" marR="0" lvl="0" indent="0" algn="r" defTabSz="914400" rtl="0" eaLnBrk="1" fontAlgn="auto" latinLnBrk="0" hangingPunct="1">
                          <a:lnSpc>
                            <a:spcPct val="150000"/>
                          </a:lnSpc>
                          <a:spcBef>
                            <a:spcPts val="0"/>
                          </a:spcBef>
                          <a:spcAft>
                            <a:spcPts val="0"/>
                          </a:spcAft>
                          <a:buClrTx/>
                          <a:buSzTx/>
                          <a:buFontTx/>
                          <a:buNone/>
                          <a:tabLst/>
                          <a:defRPr/>
                        </a:pPr>
                        <a:t>2</a:t>
                      </a:fld>
                      <a:endParaRPr lang="en-US" sz="1200" b="0">
                        <a:solidFill>
                          <a:schemeClr val="bg1"/>
                        </a:solidFill>
                        <a:latin typeface="Arial" panose="020B0604020202020204" pitchFamily="34" charset="0"/>
                        <a:ea typeface="Verdana" panose="020B0604030504040204" pitchFamily="34" charset="0"/>
                        <a:cs typeface="Arial" panose="020B0604020202020204" pitchFamily="34" charset="0"/>
                      </a:endParaRPr>
                    </a:p>
                  </a:txBody>
                  <a:tcPr anchor="ctr"/>
                </a:tc>
                <a:extLst>
                  <a:ext uri="{0D108BD9-81ED-4DB2-BD59-A6C34878D82A}">
                    <a16:rowId xmlns:a16="http://schemas.microsoft.com/office/drawing/2014/main" val="551670588"/>
                  </a:ext>
                </a:extLst>
              </a:tr>
            </a:tbl>
          </a:graphicData>
        </a:graphic>
      </p:graphicFrame>
      <p:pic>
        <p:nvPicPr>
          <p:cNvPr id="6" name="Picture 5">
            <a:extLst>
              <a:ext uri="{FF2B5EF4-FFF2-40B4-BE49-F238E27FC236}">
                <a16:creationId xmlns:a16="http://schemas.microsoft.com/office/drawing/2014/main" id="{A7562795-1847-1F48-A3DC-459DD255DC43}"/>
              </a:ext>
            </a:extLst>
          </p:cNvPr>
          <p:cNvPicPr>
            <a:picLocks noGrp="1" noRot="1" noChangeAspect="1" noMove="1" noResize="1" noEditPoints="1" noAdjustHandles="1" noChangeArrowheads="1" noChangeShapeType="1" noCrop="1"/>
          </p:cNvPicPr>
          <p:nvPr/>
        </p:nvPicPr>
        <p:blipFill>
          <a:blip r:embed="rId3"/>
          <a:stretch>
            <a:fillRect/>
          </a:stretch>
        </p:blipFill>
        <p:spPr>
          <a:xfrm>
            <a:off x="-3757" y="5917325"/>
            <a:ext cx="71263" cy="940675"/>
          </a:xfrm>
          <a:prstGeom prst="rect">
            <a:avLst/>
          </a:prstGeom>
        </p:spPr>
      </p:pic>
    </p:spTree>
    <p:extLst>
      <p:ext uri="{BB962C8B-B14F-4D97-AF65-F5344CB8AC3E}">
        <p14:creationId xmlns:p14="http://schemas.microsoft.com/office/powerpoint/2010/main" val="28669965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hape 79">
            <a:extLst>
              <a:ext uri="{FF2B5EF4-FFF2-40B4-BE49-F238E27FC236}">
                <a16:creationId xmlns:a16="http://schemas.microsoft.com/office/drawing/2014/main" id="{29CCA19C-339A-3362-6038-4970D2A4F277}"/>
              </a:ext>
            </a:extLst>
          </p:cNvPr>
          <p:cNvSpPr/>
          <p:nvPr/>
        </p:nvSpPr>
        <p:spPr>
          <a:xfrm>
            <a:off x="330200" y="148555"/>
            <a:ext cx="11531599" cy="1538883"/>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a:r>
              <a:rPr lang="en-GB" sz="3200" b="1">
                <a:solidFill>
                  <a:srgbClr val="005BAA"/>
                </a:solidFill>
                <a:latin typeface="+mj-lt"/>
              </a:rPr>
              <a:t>4/1 – Review and implementation progress of the </a:t>
            </a:r>
            <a:r>
              <a:rPr lang="en-GB" sz="3200" b="1" err="1">
                <a:solidFill>
                  <a:srgbClr val="005BAA"/>
                </a:solidFill>
                <a:latin typeface="+mj-lt"/>
              </a:rPr>
              <a:t>PoA</a:t>
            </a:r>
            <a:r>
              <a:rPr lang="en-GB" sz="3200" b="1">
                <a:solidFill>
                  <a:srgbClr val="005BAA"/>
                </a:solidFill>
                <a:latin typeface="+mj-lt"/>
              </a:rPr>
              <a:t> associated to the WMO vision and Strategy for Hydrology </a:t>
            </a:r>
          </a:p>
          <a:p>
            <a:pPr algn="ctr"/>
            <a:endParaRPr lang="en-GB" sz="3600" b="1">
              <a:solidFill>
                <a:srgbClr val="005BAA"/>
              </a:solidFill>
              <a:latin typeface="+mj-lt"/>
              <a:ea typeface="Verdana" panose="020B0604030504040204" pitchFamily="34" charset="0"/>
              <a:cs typeface="Verdana" panose="020B0604030504040204" pitchFamily="34" charset="0"/>
            </a:endParaRPr>
          </a:p>
        </p:txBody>
      </p:sp>
      <p:graphicFrame>
        <p:nvGraphicFramePr>
          <p:cNvPr id="4" name="Table 3">
            <a:extLst>
              <a:ext uri="{FF2B5EF4-FFF2-40B4-BE49-F238E27FC236}">
                <a16:creationId xmlns:a16="http://schemas.microsoft.com/office/drawing/2014/main" id="{F7E66B5A-E1E2-9421-257D-78F68187B728}"/>
              </a:ext>
            </a:extLst>
          </p:cNvPr>
          <p:cNvGraphicFramePr>
            <a:graphicFrameLocks noGrp="1"/>
          </p:cNvGraphicFramePr>
          <p:nvPr>
            <p:extLst>
              <p:ext uri="{D42A27DB-BD31-4B8C-83A1-F6EECF244321}">
                <p14:modId xmlns:p14="http://schemas.microsoft.com/office/powerpoint/2010/main" val="3360928909"/>
              </p:ext>
            </p:extLst>
          </p:nvPr>
        </p:nvGraphicFramePr>
        <p:xfrm>
          <a:off x="6830170" y="5933274"/>
          <a:ext cx="4904630" cy="918376"/>
        </p:xfrm>
        <a:graphic>
          <a:graphicData uri="http://schemas.openxmlformats.org/drawingml/2006/table">
            <a:tbl>
              <a:tblPr firstRow="1">
                <a:tableStyleId>{2D5ABB26-0587-4C30-8999-92F81FD0307C}</a:tableStyleId>
              </a:tblPr>
              <a:tblGrid>
                <a:gridCol w="2452315">
                  <a:extLst>
                    <a:ext uri="{9D8B030D-6E8A-4147-A177-3AD203B41FA5}">
                      <a16:colId xmlns:a16="http://schemas.microsoft.com/office/drawing/2014/main" val="1063476286"/>
                    </a:ext>
                  </a:extLst>
                </a:gridCol>
                <a:gridCol w="2452315">
                  <a:extLst>
                    <a:ext uri="{9D8B030D-6E8A-4147-A177-3AD203B41FA5}">
                      <a16:colId xmlns:a16="http://schemas.microsoft.com/office/drawing/2014/main" val="399418297"/>
                    </a:ext>
                  </a:extLst>
                </a:gridCol>
              </a:tblGrid>
              <a:tr h="918376">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endParaRPr lang="en-US" sz="1050" b="0">
                        <a:solidFill>
                          <a:srgbClr val="005BAA"/>
                        </a:solidFill>
                        <a:latin typeface="Verdana" panose="020B0604030504040204" pitchFamily="34" charset="0"/>
                        <a:ea typeface="Verdana" panose="020B0604030504040204" pitchFamily="34" charset="0"/>
                      </a:endParaRPr>
                    </a:p>
                  </a:txBody>
                  <a:tcPr anchor="ctr"/>
                </a:tc>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fld id="{19283BD8-4331-4442-8D7F-5AA08B22643F}" type="slidenum">
                        <a:rPr lang="en-US" sz="1200" b="0" smtClean="0">
                          <a:solidFill>
                            <a:schemeClr val="bg1"/>
                          </a:solidFill>
                          <a:latin typeface="Arial" panose="020B0604020202020204" pitchFamily="34" charset="0"/>
                          <a:ea typeface="Verdana" panose="020B0604030504040204" pitchFamily="34" charset="0"/>
                          <a:cs typeface="Arial" panose="020B0604020202020204" pitchFamily="34" charset="0"/>
                        </a:rPr>
                        <a:pPr marL="0" marR="0" lvl="0" indent="0" algn="r" defTabSz="914400" rtl="0" eaLnBrk="1" fontAlgn="auto" latinLnBrk="0" hangingPunct="1">
                          <a:lnSpc>
                            <a:spcPct val="150000"/>
                          </a:lnSpc>
                          <a:spcBef>
                            <a:spcPts val="0"/>
                          </a:spcBef>
                          <a:spcAft>
                            <a:spcPts val="0"/>
                          </a:spcAft>
                          <a:buClrTx/>
                          <a:buSzTx/>
                          <a:buFontTx/>
                          <a:buNone/>
                          <a:tabLst/>
                          <a:defRPr/>
                        </a:pPr>
                        <a:t>3</a:t>
                      </a:fld>
                      <a:endParaRPr lang="en-US" sz="1200" b="0">
                        <a:solidFill>
                          <a:schemeClr val="bg1"/>
                        </a:solidFill>
                        <a:latin typeface="Arial" panose="020B0604020202020204" pitchFamily="34" charset="0"/>
                        <a:ea typeface="Verdana" panose="020B0604030504040204" pitchFamily="34" charset="0"/>
                        <a:cs typeface="Arial" panose="020B0604020202020204" pitchFamily="34" charset="0"/>
                      </a:endParaRPr>
                    </a:p>
                  </a:txBody>
                  <a:tcPr anchor="ctr"/>
                </a:tc>
                <a:extLst>
                  <a:ext uri="{0D108BD9-81ED-4DB2-BD59-A6C34878D82A}">
                    <a16:rowId xmlns:a16="http://schemas.microsoft.com/office/drawing/2014/main" val="551670588"/>
                  </a:ext>
                </a:extLst>
              </a:tr>
            </a:tbl>
          </a:graphicData>
        </a:graphic>
      </p:graphicFrame>
      <p:pic>
        <p:nvPicPr>
          <p:cNvPr id="6" name="Picture 5">
            <a:extLst>
              <a:ext uri="{FF2B5EF4-FFF2-40B4-BE49-F238E27FC236}">
                <a16:creationId xmlns:a16="http://schemas.microsoft.com/office/drawing/2014/main" id="{A7562795-1847-1F48-A3DC-459DD255DC43}"/>
              </a:ext>
            </a:extLst>
          </p:cNvPr>
          <p:cNvPicPr>
            <a:picLocks noGrp="1" noRot="1" noChangeAspect="1" noMove="1" noResize="1" noEditPoints="1" noAdjustHandles="1" noChangeArrowheads="1" noChangeShapeType="1" noCrop="1"/>
          </p:cNvPicPr>
          <p:nvPr/>
        </p:nvPicPr>
        <p:blipFill>
          <a:blip r:embed="rId2"/>
          <a:stretch>
            <a:fillRect/>
          </a:stretch>
        </p:blipFill>
        <p:spPr>
          <a:xfrm>
            <a:off x="-3757" y="5917325"/>
            <a:ext cx="71263" cy="940675"/>
          </a:xfrm>
          <a:prstGeom prst="rect">
            <a:avLst/>
          </a:prstGeom>
        </p:spPr>
      </p:pic>
      <p:sp>
        <p:nvSpPr>
          <p:cNvPr id="7" name="TextBox 6">
            <a:extLst>
              <a:ext uri="{FF2B5EF4-FFF2-40B4-BE49-F238E27FC236}">
                <a16:creationId xmlns:a16="http://schemas.microsoft.com/office/drawing/2014/main" id="{F1E5A025-DDA2-AD90-1FDF-CE6B8E0DF857}"/>
              </a:ext>
            </a:extLst>
          </p:cNvPr>
          <p:cNvSpPr txBox="1"/>
          <p:nvPr/>
        </p:nvSpPr>
        <p:spPr>
          <a:xfrm>
            <a:off x="428155" y="1289090"/>
            <a:ext cx="11433644" cy="2431435"/>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GB" u="sng">
                <a:solidFill>
                  <a:srgbClr val="0000FF"/>
                </a:solidFill>
                <a:latin typeface="Verdana" panose="020B0604030504040204" pitchFamily="34" charset="0"/>
                <a:ea typeface="Arial" panose="020B0604020202020204" pitchFamily="34" charset="0"/>
                <a:cs typeface="Arial" panose="020B0604020202020204" pitchFamily="34" charset="0"/>
              </a:rPr>
              <a:t>Resolution 4 (Cg-Ext(2021)</a:t>
            </a:r>
            <a:r>
              <a:rPr lang="en-GB" sz="1800" u="none" strike="noStrike">
                <a:solidFill>
                  <a:srgbClr val="0000FF"/>
                </a:solidFill>
                <a:effectLst/>
                <a:latin typeface="Verdana"/>
                <a:ea typeface="Arial" panose="020B0604020202020204" pitchFamily="34" charset="0"/>
                <a:cs typeface="Arial"/>
              </a:rPr>
              <a:t>, </a:t>
            </a:r>
            <a:r>
              <a:rPr lang="en-GB" sz="1800">
                <a:effectLst/>
                <a:latin typeface="Verdana"/>
                <a:ea typeface="Verdana"/>
                <a:cs typeface="Verdana" panose="020B0604030504040204" pitchFamily="34" charset="0"/>
              </a:rPr>
              <a:t>WMO vision and Strategy for Hydrology and its related Plan of Action (</a:t>
            </a:r>
            <a:r>
              <a:rPr lang="en-GB" sz="1800" err="1">
                <a:effectLst/>
                <a:latin typeface="Verdana"/>
                <a:ea typeface="Verdana"/>
                <a:cs typeface="Verdana" panose="020B0604030504040204" pitchFamily="34" charset="0"/>
              </a:rPr>
              <a:t>PoA</a:t>
            </a:r>
            <a:r>
              <a:rPr lang="en-GB" sz="1800">
                <a:effectLst/>
                <a:latin typeface="Verdana"/>
                <a:ea typeface="Verdana"/>
                <a:cs typeface="Verdana" panose="020B0604030504040204" pitchFamily="34" charset="0"/>
              </a:rPr>
              <a:t>) sets the hydrology related activities for 2022-2030</a:t>
            </a:r>
          </a:p>
          <a:p>
            <a:pPr marL="285750" indent="-285750">
              <a:buFont typeface="Arial" panose="020B0604020202020204" pitchFamily="34" charset="0"/>
              <a:buChar char="•"/>
            </a:pPr>
            <a:r>
              <a:rPr lang="en-GB">
                <a:solidFill>
                  <a:srgbClr val="0000FF"/>
                </a:solidFill>
                <a:latin typeface="Verdana" panose="020B060403050404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Decision 2 </a:t>
            </a:r>
            <a:r>
              <a:rPr lang="en-CH">
                <a:solidFill>
                  <a:srgbClr val="0000FF"/>
                </a:solidFill>
                <a:latin typeface="Verdana" panose="020B060403050404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t>
            </a:r>
            <a:r>
              <a:rPr lang="en-GB">
                <a:solidFill>
                  <a:srgbClr val="0000FF"/>
                </a:solidFill>
                <a:latin typeface="Verdana" panose="020B060403050404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EC-76</a:t>
            </a:r>
            <a:r>
              <a:rPr lang="en-CH">
                <a:solidFill>
                  <a:srgbClr val="0000FF"/>
                </a:solidFill>
                <a:latin typeface="Verdana" panose="020B0604030504040204" pitchFamily="34" charset="0"/>
                <a:cs typeface="Arial" panose="020B0604020202020204" pitchFamily="34" charset="0"/>
              </a:rPr>
              <a:t>)</a:t>
            </a:r>
            <a:r>
              <a:rPr lang="en-GB">
                <a:solidFill>
                  <a:srgbClr val="0000FF"/>
                </a:solidFill>
                <a:latin typeface="Verdana" panose="020B0604030504040204" pitchFamily="34" charset="0"/>
                <a:cs typeface="Arial" panose="020B0604020202020204" pitchFamily="34" charset="0"/>
              </a:rPr>
              <a:t>, </a:t>
            </a:r>
            <a:r>
              <a:rPr lang="en-GB">
                <a:latin typeface="Verdana" panose="020B0604030504040204" pitchFamily="34" charset="0"/>
                <a:ea typeface="Arial" panose="020B0604020202020204" pitchFamily="34" charset="0"/>
                <a:cs typeface="Arial" panose="020B0604020202020204" pitchFamily="34" charset="0"/>
              </a:rPr>
              <a:t>Approved </a:t>
            </a:r>
            <a:r>
              <a:rPr lang="en-GB" b="1">
                <a:latin typeface="Verdana" panose="020B0604030504040204" pitchFamily="34" charset="0"/>
                <a:ea typeface="Arial" panose="020B0604020202020204" pitchFamily="34" charset="0"/>
                <a:cs typeface="Arial" panose="020B0604020202020204" pitchFamily="34" charset="0"/>
              </a:rPr>
              <a:t>a proposed distribution of responsibilities </a:t>
            </a:r>
            <a:r>
              <a:rPr lang="en-GB">
                <a:latin typeface="Verdana" panose="020B0604030504040204" pitchFamily="34" charset="0"/>
                <a:ea typeface="Arial" panose="020B0604020202020204" pitchFamily="34" charset="0"/>
                <a:cs typeface="Arial" panose="020B0604020202020204" pitchFamily="34" charset="0"/>
              </a:rPr>
              <a:t>of the implementation of </a:t>
            </a:r>
            <a:r>
              <a:rPr lang="en-GB" err="1">
                <a:latin typeface="Verdana" panose="020B0604030504040204" pitchFamily="34" charset="0"/>
                <a:ea typeface="Arial" panose="020B0604020202020204" pitchFamily="34" charset="0"/>
                <a:cs typeface="Arial" panose="020B0604020202020204" pitchFamily="34" charset="0"/>
              </a:rPr>
              <a:t>PoA</a:t>
            </a:r>
            <a:r>
              <a:rPr lang="en-GB">
                <a:latin typeface="Verdana" panose="020B0604030504040204" pitchFamily="34" charset="0"/>
                <a:ea typeface="Arial" panose="020B0604020202020204" pitchFamily="34" charset="0"/>
                <a:cs typeface="Arial" panose="020B0604020202020204" pitchFamily="34" charset="0"/>
              </a:rPr>
              <a:t> based on Hydrological </a:t>
            </a:r>
            <a:r>
              <a:rPr lang="en-GB" err="1">
                <a:latin typeface="Verdana" panose="020B0604030504040204" pitchFamily="34" charset="0"/>
                <a:ea typeface="Arial" panose="020B0604020202020204" pitchFamily="34" charset="0"/>
                <a:cs typeface="Arial" panose="020B0604020202020204" pitchFamily="34" charset="0"/>
              </a:rPr>
              <a:t>Coordiation</a:t>
            </a:r>
            <a:r>
              <a:rPr lang="en-GB">
                <a:latin typeface="Verdana" panose="020B0604030504040204" pitchFamily="34" charset="0"/>
                <a:ea typeface="Arial" panose="020B0604020202020204" pitchFamily="34" charset="0"/>
                <a:cs typeface="Arial" panose="020B0604020202020204" pitchFamily="34" charset="0"/>
              </a:rPr>
              <a:t> Panel (HCP) advice </a:t>
            </a:r>
          </a:p>
          <a:p>
            <a:pPr marL="285750" indent="-285750">
              <a:buFont typeface="Arial" panose="020B0604020202020204" pitchFamily="34" charset="0"/>
              <a:buChar char="•"/>
            </a:pPr>
            <a:endParaRPr lang="en-GB" sz="700">
              <a:latin typeface="Verdana" panose="020B0604030504040204" pitchFamily="34" charset="0"/>
              <a:ea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a:latin typeface="Verdana" panose="020B0604030504040204" pitchFamily="34" charset="0"/>
                <a:ea typeface="Arial" panose="020B0604020202020204" pitchFamily="34" charset="0"/>
                <a:cs typeface="Arial" panose="020B0604020202020204" pitchFamily="34" charset="0"/>
              </a:rPr>
              <a:t>developed </a:t>
            </a:r>
            <a:r>
              <a:rPr lang="en-GB" b="1" u="sng">
                <a:solidFill>
                  <a:srgbClr val="0000FF"/>
                </a:solidFill>
                <a:latin typeface="Verdana" panose="020B0604030504040204" pitchFamily="34" charset="0"/>
                <a:cs typeface="Arial" panose="020B0604020202020204" pitchFamily="34" charset="0"/>
                <a:hlinkClick r:id="rId4"/>
              </a:rPr>
              <a:t>online “</a:t>
            </a:r>
            <a:r>
              <a:rPr lang="en-GB" sz="1800" b="1" u="sng" strike="noStrike">
                <a:solidFill>
                  <a:srgbClr val="0000FF"/>
                </a:solidFill>
                <a:effectLst/>
                <a:latin typeface="Verdana" panose="020B0604030504040204" pitchFamily="34" charset="0"/>
                <a:ea typeface="Arial" panose="020B0604020202020204" pitchFamily="34" charset="0"/>
                <a:cs typeface="Arial" panose="020B0604020202020204" pitchFamily="34" charset="0"/>
                <a:hlinkClick r:id="rId4"/>
              </a:rPr>
              <a:t>living document” version of </a:t>
            </a:r>
            <a:r>
              <a:rPr lang="en-GB" sz="1800" b="1" u="sng" strike="noStrike" err="1">
                <a:solidFill>
                  <a:srgbClr val="0000FF"/>
                </a:solidFill>
                <a:effectLst/>
                <a:latin typeface="Verdana" panose="020B0604030504040204" pitchFamily="34" charset="0"/>
                <a:ea typeface="Arial" panose="020B0604020202020204" pitchFamily="34" charset="0"/>
                <a:cs typeface="Arial" panose="020B0604020202020204" pitchFamily="34" charset="0"/>
                <a:hlinkClick r:id="rId4"/>
              </a:rPr>
              <a:t>PoA</a:t>
            </a:r>
            <a:r>
              <a:rPr lang="en-GB" sz="1800" u="sng" strike="noStrike">
                <a:solidFill>
                  <a:srgbClr val="0000FF"/>
                </a:solidFill>
                <a:effectLst/>
                <a:latin typeface="Verdana" panose="020B0604030504040204" pitchFamily="34" charset="0"/>
                <a:ea typeface="Arial" panose="020B0604020202020204" pitchFamily="34" charset="0"/>
                <a:cs typeface="Arial" panose="020B0604020202020204" pitchFamily="34" charset="0"/>
                <a:hlinkClick r:id="rId4"/>
              </a:rPr>
              <a:t> </a:t>
            </a:r>
            <a:r>
              <a:rPr lang="en-GB">
                <a:latin typeface="Verdana"/>
                <a:ea typeface="Verdana"/>
              </a:rPr>
              <a:t>to facilitate the use of </a:t>
            </a:r>
            <a:r>
              <a:rPr lang="en-GB" err="1">
                <a:latin typeface="Verdana"/>
                <a:ea typeface="Verdana"/>
              </a:rPr>
              <a:t>PoA</a:t>
            </a:r>
            <a:r>
              <a:rPr lang="en-GB">
                <a:latin typeface="Verdana"/>
                <a:ea typeface="Verdana"/>
              </a:rPr>
              <a:t> </a:t>
            </a:r>
          </a:p>
          <a:p>
            <a:pPr marL="285750" indent="-285750">
              <a:buFont typeface="Arial" panose="020B0604020202020204" pitchFamily="34" charset="0"/>
              <a:buChar char="•"/>
            </a:pPr>
            <a:endParaRPr lang="en-GB" sz="700">
              <a:latin typeface="Verdana"/>
              <a:ea typeface="Verdana"/>
            </a:endParaRPr>
          </a:p>
          <a:p>
            <a:pPr marL="285750" indent="-285750">
              <a:buFont typeface="Arial" panose="020B0604020202020204" pitchFamily="34" charset="0"/>
              <a:buChar char="•"/>
            </a:pPr>
            <a:endParaRPr lang="en-GB" sz="500">
              <a:latin typeface="Verdana"/>
              <a:ea typeface="Verdana"/>
            </a:endParaRPr>
          </a:p>
          <a:p>
            <a:pPr marL="285750" indent="-285750">
              <a:buFont typeface="Arial" panose="020B0604020202020204" pitchFamily="34" charset="0"/>
              <a:buChar char="•"/>
            </a:pPr>
            <a:r>
              <a:rPr lang="en-GB" sz="1800" b="1">
                <a:effectLst/>
                <a:latin typeface="Verdana"/>
                <a:ea typeface="Arial" panose="020B0604020202020204" pitchFamily="34" charset="0"/>
                <a:cs typeface="Arial"/>
              </a:rPr>
              <a:t>HCP to monitor and update on a yearly basis</a:t>
            </a:r>
            <a:r>
              <a:rPr lang="en-GB" sz="1800">
                <a:effectLst/>
                <a:latin typeface="Verdana"/>
                <a:ea typeface="Arial" panose="020B0604020202020204" pitchFamily="34" charset="0"/>
                <a:cs typeface="Arial"/>
              </a:rPr>
              <a:t> the advancements of </a:t>
            </a:r>
            <a:r>
              <a:rPr lang="en-GB" sz="1800" err="1">
                <a:effectLst/>
                <a:latin typeface="Verdana"/>
                <a:ea typeface="Arial" panose="020B0604020202020204" pitchFamily="34" charset="0"/>
                <a:cs typeface="Arial"/>
              </a:rPr>
              <a:t>PoA’s</a:t>
            </a:r>
            <a:r>
              <a:rPr lang="en-GB" sz="1800">
                <a:effectLst/>
                <a:latin typeface="Verdana"/>
                <a:ea typeface="Arial" panose="020B0604020202020204" pitchFamily="34" charset="0"/>
                <a:cs typeface="Arial"/>
              </a:rPr>
              <a:t> implementation</a:t>
            </a:r>
          </a:p>
          <a:p>
            <a:pPr marL="285750" indent="-285750">
              <a:buFont typeface="Arial" panose="020B0604020202020204" pitchFamily="34" charset="0"/>
              <a:buChar char="•"/>
            </a:pPr>
            <a:endParaRPr lang="en-GB" sz="700">
              <a:latin typeface="Verdana"/>
              <a:ea typeface="Arial" panose="020B0604020202020204" pitchFamily="34" charset="0"/>
              <a:cs typeface="Arial"/>
            </a:endParaRPr>
          </a:p>
          <a:p>
            <a:pPr marL="285750" indent="-285750">
              <a:buFont typeface="Arial" panose="020B0604020202020204" pitchFamily="34" charset="0"/>
              <a:buChar char="•"/>
            </a:pPr>
            <a:endParaRPr lang="en-GB" sz="1800">
              <a:effectLst/>
              <a:latin typeface="Verdana" panose="020B0604030504040204" pitchFamily="34" charset="0"/>
              <a:ea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97F41F94-C021-BBA2-6918-E4D249CF6C50}"/>
              </a:ext>
            </a:extLst>
          </p:cNvPr>
          <p:cNvPicPr>
            <a:picLocks noChangeAspect="1"/>
          </p:cNvPicPr>
          <p:nvPr/>
        </p:nvPicPr>
        <p:blipFill rotWithShape="1">
          <a:blip r:embed="rId5"/>
          <a:srcRect r="1811" b="21032"/>
          <a:stretch/>
        </p:blipFill>
        <p:spPr>
          <a:xfrm>
            <a:off x="2454868" y="3527035"/>
            <a:ext cx="8959722" cy="3182410"/>
          </a:xfrm>
          <a:prstGeom prst="rect">
            <a:avLst/>
          </a:prstGeom>
        </p:spPr>
      </p:pic>
    </p:spTree>
    <p:extLst>
      <p:ext uri="{BB962C8B-B14F-4D97-AF65-F5344CB8AC3E}">
        <p14:creationId xmlns:p14="http://schemas.microsoft.com/office/powerpoint/2010/main" val="13286182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hape 79">
            <a:extLst>
              <a:ext uri="{FF2B5EF4-FFF2-40B4-BE49-F238E27FC236}">
                <a16:creationId xmlns:a16="http://schemas.microsoft.com/office/drawing/2014/main" id="{29CCA19C-339A-3362-6038-4970D2A4F277}"/>
              </a:ext>
            </a:extLst>
          </p:cNvPr>
          <p:cNvSpPr/>
          <p:nvPr/>
        </p:nvSpPr>
        <p:spPr>
          <a:xfrm>
            <a:off x="330200" y="148555"/>
            <a:ext cx="11531599" cy="1538883"/>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a:r>
              <a:rPr lang="en-GB" sz="3200" b="1">
                <a:solidFill>
                  <a:srgbClr val="005BAA"/>
                </a:solidFill>
                <a:latin typeface="+mj-lt"/>
              </a:rPr>
              <a:t>4/1 – Review and implementation progress of the </a:t>
            </a:r>
            <a:r>
              <a:rPr lang="en-GB" sz="3200" b="1" err="1">
                <a:solidFill>
                  <a:srgbClr val="005BAA"/>
                </a:solidFill>
                <a:latin typeface="+mj-lt"/>
              </a:rPr>
              <a:t>PoA</a:t>
            </a:r>
            <a:r>
              <a:rPr lang="en-GB" sz="3200" b="1">
                <a:solidFill>
                  <a:srgbClr val="005BAA"/>
                </a:solidFill>
                <a:latin typeface="+mj-lt"/>
              </a:rPr>
              <a:t> associated to the WMO vision and Strategy for Hydrology </a:t>
            </a:r>
          </a:p>
          <a:p>
            <a:pPr algn="ctr"/>
            <a:endParaRPr lang="en-GB" sz="3600" b="1">
              <a:solidFill>
                <a:srgbClr val="005BAA"/>
              </a:solidFill>
              <a:latin typeface="+mj-lt"/>
              <a:ea typeface="Verdana" panose="020B0604030504040204" pitchFamily="34" charset="0"/>
              <a:cs typeface="Verdana" panose="020B0604030504040204" pitchFamily="34" charset="0"/>
            </a:endParaRPr>
          </a:p>
        </p:txBody>
      </p:sp>
      <p:graphicFrame>
        <p:nvGraphicFramePr>
          <p:cNvPr id="4" name="Table 3">
            <a:extLst>
              <a:ext uri="{FF2B5EF4-FFF2-40B4-BE49-F238E27FC236}">
                <a16:creationId xmlns:a16="http://schemas.microsoft.com/office/drawing/2014/main" id="{F7E66B5A-E1E2-9421-257D-78F68187B728}"/>
              </a:ext>
            </a:extLst>
          </p:cNvPr>
          <p:cNvGraphicFramePr>
            <a:graphicFrameLocks noGrp="1"/>
          </p:cNvGraphicFramePr>
          <p:nvPr/>
        </p:nvGraphicFramePr>
        <p:xfrm>
          <a:off x="6830170" y="5933274"/>
          <a:ext cx="4904630" cy="918376"/>
        </p:xfrm>
        <a:graphic>
          <a:graphicData uri="http://schemas.openxmlformats.org/drawingml/2006/table">
            <a:tbl>
              <a:tblPr firstRow="1">
                <a:tableStyleId>{2D5ABB26-0587-4C30-8999-92F81FD0307C}</a:tableStyleId>
              </a:tblPr>
              <a:tblGrid>
                <a:gridCol w="2452315">
                  <a:extLst>
                    <a:ext uri="{9D8B030D-6E8A-4147-A177-3AD203B41FA5}">
                      <a16:colId xmlns:a16="http://schemas.microsoft.com/office/drawing/2014/main" val="1063476286"/>
                    </a:ext>
                  </a:extLst>
                </a:gridCol>
                <a:gridCol w="2452315">
                  <a:extLst>
                    <a:ext uri="{9D8B030D-6E8A-4147-A177-3AD203B41FA5}">
                      <a16:colId xmlns:a16="http://schemas.microsoft.com/office/drawing/2014/main" val="399418297"/>
                    </a:ext>
                  </a:extLst>
                </a:gridCol>
              </a:tblGrid>
              <a:tr h="918376">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endParaRPr lang="en-US" sz="1050" b="0">
                        <a:solidFill>
                          <a:srgbClr val="005BAA"/>
                        </a:solidFill>
                        <a:latin typeface="Verdana" panose="020B0604030504040204" pitchFamily="34" charset="0"/>
                        <a:ea typeface="Verdana" panose="020B0604030504040204" pitchFamily="34" charset="0"/>
                      </a:endParaRPr>
                    </a:p>
                  </a:txBody>
                  <a:tcPr anchor="ctr"/>
                </a:tc>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fld id="{19283BD8-4331-4442-8D7F-5AA08B22643F}" type="slidenum">
                        <a:rPr lang="en-US" sz="1200" b="0" smtClean="0">
                          <a:solidFill>
                            <a:schemeClr val="bg1"/>
                          </a:solidFill>
                          <a:latin typeface="Arial" panose="020B0604020202020204" pitchFamily="34" charset="0"/>
                          <a:ea typeface="Verdana" panose="020B0604030504040204" pitchFamily="34" charset="0"/>
                          <a:cs typeface="Arial" panose="020B0604020202020204" pitchFamily="34" charset="0"/>
                        </a:rPr>
                        <a:pPr marL="0" marR="0" lvl="0" indent="0" algn="r" defTabSz="914400" rtl="0" eaLnBrk="1" fontAlgn="auto" latinLnBrk="0" hangingPunct="1">
                          <a:lnSpc>
                            <a:spcPct val="150000"/>
                          </a:lnSpc>
                          <a:spcBef>
                            <a:spcPts val="0"/>
                          </a:spcBef>
                          <a:spcAft>
                            <a:spcPts val="0"/>
                          </a:spcAft>
                          <a:buClrTx/>
                          <a:buSzTx/>
                          <a:buFontTx/>
                          <a:buNone/>
                          <a:tabLst/>
                          <a:defRPr/>
                        </a:pPr>
                        <a:t>4</a:t>
                      </a:fld>
                      <a:endParaRPr lang="en-US" sz="1200" b="0">
                        <a:solidFill>
                          <a:schemeClr val="bg1"/>
                        </a:solidFill>
                        <a:latin typeface="Arial" panose="020B0604020202020204" pitchFamily="34" charset="0"/>
                        <a:ea typeface="Verdana" panose="020B0604030504040204" pitchFamily="34" charset="0"/>
                        <a:cs typeface="Arial" panose="020B0604020202020204" pitchFamily="34" charset="0"/>
                      </a:endParaRPr>
                    </a:p>
                  </a:txBody>
                  <a:tcPr anchor="ctr"/>
                </a:tc>
                <a:extLst>
                  <a:ext uri="{0D108BD9-81ED-4DB2-BD59-A6C34878D82A}">
                    <a16:rowId xmlns:a16="http://schemas.microsoft.com/office/drawing/2014/main" val="551670588"/>
                  </a:ext>
                </a:extLst>
              </a:tr>
            </a:tbl>
          </a:graphicData>
        </a:graphic>
      </p:graphicFrame>
      <p:pic>
        <p:nvPicPr>
          <p:cNvPr id="6" name="Picture 5">
            <a:extLst>
              <a:ext uri="{FF2B5EF4-FFF2-40B4-BE49-F238E27FC236}">
                <a16:creationId xmlns:a16="http://schemas.microsoft.com/office/drawing/2014/main" id="{A7562795-1847-1F48-A3DC-459DD255DC43}"/>
              </a:ext>
            </a:extLst>
          </p:cNvPr>
          <p:cNvPicPr>
            <a:picLocks noGrp="1" noRot="1" noChangeAspect="1" noMove="1" noResize="1" noEditPoints="1" noAdjustHandles="1" noChangeArrowheads="1" noChangeShapeType="1" noCrop="1"/>
          </p:cNvPicPr>
          <p:nvPr/>
        </p:nvPicPr>
        <p:blipFill>
          <a:blip r:embed="rId2"/>
          <a:stretch>
            <a:fillRect/>
          </a:stretch>
        </p:blipFill>
        <p:spPr>
          <a:xfrm>
            <a:off x="-3757" y="5917325"/>
            <a:ext cx="71263" cy="940675"/>
          </a:xfrm>
          <a:prstGeom prst="rect">
            <a:avLst/>
          </a:prstGeom>
        </p:spPr>
      </p:pic>
      <p:sp>
        <p:nvSpPr>
          <p:cNvPr id="7" name="TextBox 6">
            <a:extLst>
              <a:ext uri="{FF2B5EF4-FFF2-40B4-BE49-F238E27FC236}">
                <a16:creationId xmlns:a16="http://schemas.microsoft.com/office/drawing/2014/main" id="{F1E5A025-DDA2-AD90-1FDF-CE6B8E0DF857}"/>
              </a:ext>
            </a:extLst>
          </p:cNvPr>
          <p:cNvSpPr txBox="1"/>
          <p:nvPr/>
        </p:nvSpPr>
        <p:spPr>
          <a:xfrm>
            <a:off x="428155" y="1062871"/>
            <a:ext cx="11647956" cy="4524315"/>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GB" dirty="0">
                <a:latin typeface="Verdana"/>
                <a:ea typeface="Verdana"/>
                <a:cs typeface="Arial"/>
              </a:rPr>
              <a:t>The amendment methodology to WMO </a:t>
            </a:r>
            <a:r>
              <a:rPr lang="en-GB" dirty="0" err="1">
                <a:latin typeface="Verdana"/>
                <a:ea typeface="Verdana"/>
                <a:cs typeface="Arial"/>
              </a:rPr>
              <a:t>PoA</a:t>
            </a:r>
            <a:r>
              <a:rPr lang="en-GB" dirty="0">
                <a:latin typeface="Verdana"/>
                <a:ea typeface="Verdana"/>
                <a:cs typeface="Arial"/>
              </a:rPr>
              <a:t> for Hydrology</a:t>
            </a:r>
          </a:p>
          <a:p>
            <a:r>
              <a:rPr lang="en-GB" dirty="0">
                <a:latin typeface="Verdana"/>
                <a:ea typeface="Verdana"/>
                <a:cs typeface="Arial"/>
              </a:rPr>
              <a:t>   </a:t>
            </a:r>
            <a:r>
              <a:rPr lang="en-GB" sz="1800" dirty="0">
                <a:effectLst/>
                <a:latin typeface="Verdana"/>
                <a:ea typeface="Verdana"/>
                <a:cs typeface="Arial"/>
              </a:rPr>
              <a:t> </a:t>
            </a:r>
            <a:r>
              <a:rPr lang="en-GB" dirty="0">
                <a:latin typeface="Verdana"/>
                <a:ea typeface="Verdana"/>
                <a:cs typeface="Arial"/>
              </a:rPr>
              <a:t>1) </a:t>
            </a:r>
            <a:r>
              <a:rPr lang="en-GB" b="1" dirty="0">
                <a:latin typeface="Verdana"/>
                <a:ea typeface="Verdana"/>
                <a:cs typeface="Arial"/>
              </a:rPr>
              <a:t>Minor Changes </a:t>
            </a:r>
            <a:r>
              <a:rPr lang="en-GB" dirty="0">
                <a:latin typeface="Verdana"/>
                <a:ea typeface="Verdana"/>
                <a:cs typeface="Arial"/>
              </a:rPr>
              <a:t>– HCP is fully responsible based on feedback from implementing lead             </a:t>
            </a:r>
            <a:endParaRPr lang="en-GB" dirty="0">
              <a:latin typeface="Verdana"/>
              <a:ea typeface="Verdana" panose="020B0604030504040204" pitchFamily="34" charset="0"/>
              <a:cs typeface="Arial"/>
            </a:endParaRPr>
          </a:p>
          <a:p>
            <a:r>
              <a:rPr lang="en-GB" dirty="0">
                <a:latin typeface="Verdana"/>
                <a:ea typeface="Verdana"/>
                <a:cs typeface="Arial"/>
              </a:rPr>
              <a:t>        entities (i.e. editorial changes, indication of contributors/partners, etc)</a:t>
            </a:r>
          </a:p>
          <a:p>
            <a:r>
              <a:rPr lang="en-GB" dirty="0">
                <a:latin typeface="Verdana"/>
                <a:ea typeface="Verdana"/>
                <a:cs typeface="Arial"/>
              </a:rPr>
              <a:t>   </a:t>
            </a:r>
            <a:r>
              <a:rPr lang="en-GB" sz="1800" dirty="0">
                <a:effectLst/>
                <a:latin typeface="Verdana"/>
                <a:ea typeface="Verdana"/>
                <a:cs typeface="Arial"/>
              </a:rPr>
              <a:t> 2</a:t>
            </a:r>
            <a:r>
              <a:rPr lang="en-GB" sz="1800" b="1" dirty="0">
                <a:effectLst/>
                <a:latin typeface="Verdana"/>
                <a:ea typeface="Verdana"/>
                <a:cs typeface="Arial"/>
              </a:rPr>
              <a:t>) Moderate Change </a:t>
            </a:r>
            <a:r>
              <a:rPr lang="en-GB" sz="1800" dirty="0">
                <a:effectLst/>
                <a:latin typeface="Verdana"/>
                <a:ea typeface="Verdana"/>
                <a:cs typeface="Arial"/>
              </a:rPr>
              <a:t>– Lead entity suggests the change, HCP assess its consistency within</a:t>
            </a:r>
            <a:r>
              <a:rPr lang="en-GB" dirty="0">
                <a:latin typeface="Verdana"/>
                <a:ea typeface="Verdana"/>
                <a:cs typeface="Arial"/>
              </a:rPr>
              <a:t> </a:t>
            </a:r>
            <a:endParaRPr lang="en-GB" sz="1800" dirty="0">
              <a:effectLst/>
              <a:latin typeface="Verdana"/>
              <a:ea typeface="Verdana" panose="020B0604030504040204" pitchFamily="34" charset="0"/>
              <a:cs typeface="Arial"/>
            </a:endParaRPr>
          </a:p>
          <a:p>
            <a:r>
              <a:rPr lang="en-GB" dirty="0">
                <a:latin typeface="Verdana"/>
                <a:ea typeface="Verdana"/>
                <a:cs typeface="Arial"/>
              </a:rPr>
              <a:t>        </a:t>
            </a:r>
            <a:r>
              <a:rPr lang="en-GB" sz="1800" dirty="0" err="1">
                <a:effectLst/>
                <a:latin typeface="Verdana"/>
                <a:ea typeface="Verdana"/>
                <a:cs typeface="Arial"/>
              </a:rPr>
              <a:t>PoA</a:t>
            </a:r>
            <a:r>
              <a:rPr lang="en-GB" sz="1800" dirty="0">
                <a:effectLst/>
                <a:latin typeface="Verdana"/>
                <a:ea typeface="Verdana"/>
                <a:cs typeface="Arial"/>
              </a:rPr>
              <a:t>, Lead/Proposed entity changes its workplan, HCP includes the changes to </a:t>
            </a:r>
            <a:r>
              <a:rPr lang="en-GB" sz="1800" dirty="0" err="1">
                <a:effectLst/>
                <a:latin typeface="Verdana"/>
                <a:ea typeface="Verdana"/>
                <a:cs typeface="Arial"/>
              </a:rPr>
              <a:t>PoA</a:t>
            </a:r>
            <a:r>
              <a:rPr lang="en-GB" dirty="0">
                <a:latin typeface="Verdana"/>
                <a:ea typeface="Verdana"/>
                <a:cs typeface="Arial"/>
              </a:rPr>
              <a:t> </a:t>
            </a:r>
            <a:endParaRPr lang="en-GB" sz="1800" dirty="0">
              <a:effectLst/>
              <a:latin typeface="Verdana"/>
              <a:ea typeface="Verdana" panose="020B0604030504040204" pitchFamily="34" charset="0"/>
              <a:cs typeface="Arial"/>
            </a:endParaRPr>
          </a:p>
          <a:p>
            <a:r>
              <a:rPr lang="en-GB" dirty="0">
                <a:latin typeface="Verdana"/>
                <a:ea typeface="Verdana"/>
                <a:cs typeface="Arial"/>
              </a:rPr>
              <a:t>        </a:t>
            </a:r>
            <a:r>
              <a:rPr lang="en-GB" sz="1800" dirty="0">
                <a:effectLst/>
                <a:latin typeface="Verdana"/>
                <a:ea typeface="Verdana"/>
                <a:cs typeface="Arial"/>
              </a:rPr>
              <a:t>(i.e. Changes of </a:t>
            </a:r>
            <a:r>
              <a:rPr lang="en-GB" dirty="0">
                <a:latin typeface="Verdana"/>
                <a:ea typeface="Verdana"/>
                <a:cs typeface="Arial"/>
              </a:rPr>
              <a:t>Milestones, activity end-date, success criteria, etc)</a:t>
            </a:r>
          </a:p>
          <a:p>
            <a:r>
              <a:rPr lang="en-GB" dirty="0">
                <a:latin typeface="Verdana"/>
                <a:ea typeface="Verdana"/>
                <a:cs typeface="Arial"/>
              </a:rPr>
              <a:t>   </a:t>
            </a:r>
            <a:r>
              <a:rPr lang="en-GB" sz="1800" dirty="0">
                <a:effectLst/>
                <a:latin typeface="Verdana"/>
                <a:ea typeface="Verdana"/>
                <a:cs typeface="Arial"/>
              </a:rPr>
              <a:t> 3</a:t>
            </a:r>
            <a:r>
              <a:rPr lang="en-GB" sz="1800" b="1" dirty="0">
                <a:effectLst/>
                <a:latin typeface="Verdana"/>
                <a:ea typeface="Verdana"/>
                <a:cs typeface="Arial"/>
              </a:rPr>
              <a:t>) Substantive Changes </a:t>
            </a:r>
            <a:r>
              <a:rPr lang="en-GB" sz="1800" dirty="0">
                <a:effectLst/>
                <a:latin typeface="Verdana"/>
                <a:ea typeface="Verdana"/>
                <a:cs typeface="Arial"/>
              </a:rPr>
              <a:t>– Lead entity suggests the change, HCP considers the changes and</a:t>
            </a:r>
            <a:r>
              <a:rPr lang="en-GB" dirty="0">
                <a:latin typeface="Verdana"/>
                <a:ea typeface="Verdana"/>
                <a:cs typeface="Arial"/>
              </a:rPr>
              <a:t> </a:t>
            </a:r>
            <a:r>
              <a:rPr lang="en-GB" sz="1800" dirty="0">
                <a:effectLst/>
                <a:latin typeface="Verdana"/>
                <a:ea typeface="Verdana"/>
                <a:cs typeface="Arial"/>
              </a:rPr>
              <a:t>issues a recommendation to EC, Hydrological Assembly issues a recommendation to Cg</a:t>
            </a:r>
            <a:r>
              <a:rPr lang="en-GB" dirty="0">
                <a:latin typeface="Verdana"/>
                <a:ea typeface="Verdana"/>
                <a:cs typeface="Arial"/>
              </a:rPr>
              <a:t> </a:t>
            </a:r>
            <a:endParaRPr lang="en-GB" sz="1800" dirty="0">
              <a:effectLst/>
              <a:latin typeface="Verdana"/>
              <a:ea typeface="Verdana" panose="020B0604030504040204" pitchFamily="34" charset="0"/>
              <a:cs typeface="Arial"/>
            </a:endParaRPr>
          </a:p>
          <a:p>
            <a:r>
              <a:rPr lang="en-GB" dirty="0">
                <a:latin typeface="Verdana"/>
                <a:ea typeface="Verdana"/>
                <a:cs typeface="Arial"/>
              </a:rPr>
              <a:t>         </a:t>
            </a:r>
            <a:r>
              <a:rPr lang="en-GB" sz="1800" dirty="0">
                <a:effectLst/>
                <a:latin typeface="Verdana"/>
                <a:ea typeface="Verdana"/>
                <a:cs typeface="Arial"/>
              </a:rPr>
              <a:t>(i.e. change oat the output level)</a:t>
            </a:r>
            <a:r>
              <a:rPr lang="en-GB" dirty="0">
                <a:latin typeface="Verdana"/>
                <a:ea typeface="Verdana"/>
                <a:cs typeface="Arial"/>
              </a:rPr>
              <a:t> </a:t>
            </a:r>
            <a:endParaRPr lang="en-CH" sz="1800">
              <a:effectLst/>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GB" dirty="0">
                <a:solidFill>
                  <a:srgbClr val="0000FF"/>
                </a:solidFill>
                <a:latin typeface="Verdana"/>
                <a:ea typeface="Verdana"/>
                <a:cs typeface="Arial"/>
                <a:hlinkClick r:id="rId3">
                  <a:extLst>
                    <a:ext uri="{A12FA001-AC4F-418D-AE19-62706E023703}">
                      <ahyp:hlinkClr xmlns:ahyp="http://schemas.microsoft.com/office/drawing/2018/hyperlinkcolor" val="tx"/>
                    </a:ext>
                  </a:extLst>
                </a:hlinkClick>
              </a:rPr>
              <a:t>Decision 5 (EC-75)</a:t>
            </a:r>
            <a:r>
              <a:rPr lang="en-GB" dirty="0">
                <a:solidFill>
                  <a:srgbClr val="0000FF"/>
                </a:solidFill>
                <a:latin typeface="Verdana"/>
                <a:ea typeface="Verdana"/>
                <a:cs typeface="Arial"/>
              </a:rPr>
              <a:t>, </a:t>
            </a:r>
            <a:r>
              <a:rPr lang="en-GB" sz="1800" dirty="0">
                <a:effectLst/>
                <a:latin typeface="Verdana"/>
                <a:ea typeface="Verdana"/>
                <a:cs typeface="Verdana" panose="020B0604030504040204" pitchFamily="34" charset="0"/>
              </a:rPr>
              <a:t>Request to map proposed Water Climate Coalition (WCC) activities to the WMO Plan of Action (</a:t>
            </a:r>
            <a:r>
              <a:rPr lang="en-GB" sz="1800" dirty="0" err="1">
                <a:effectLst/>
                <a:latin typeface="Verdana"/>
                <a:ea typeface="Verdana"/>
                <a:cs typeface="Verdana" panose="020B0604030504040204" pitchFamily="34" charset="0"/>
              </a:rPr>
              <a:t>PoA</a:t>
            </a:r>
            <a:r>
              <a:rPr lang="en-GB" sz="1800" dirty="0">
                <a:effectLst/>
                <a:latin typeface="Verdana"/>
                <a:ea typeface="Verdana"/>
                <a:cs typeface="Verdana" panose="020B0604030504040204" pitchFamily="34" charset="0"/>
              </a:rPr>
              <a:t>) to accelerate the ongoing activities of technical commissions</a:t>
            </a:r>
          </a:p>
          <a:p>
            <a:pPr marL="285750" indent="-285750">
              <a:buFont typeface="Arial" panose="020B0604020202020204" pitchFamily="34" charset="0"/>
              <a:buChar char="•"/>
            </a:pPr>
            <a:r>
              <a:rPr lang="en-GB" sz="1800" dirty="0">
                <a:effectLst/>
                <a:latin typeface="Verdana"/>
                <a:ea typeface="Arial" panose="020B0604020202020204" pitchFamily="34" charset="0"/>
                <a:cs typeface="Arial"/>
              </a:rPr>
              <a:t>WMO </a:t>
            </a:r>
            <a:r>
              <a:rPr lang="en-GB" sz="1800" dirty="0" err="1">
                <a:effectLst/>
                <a:latin typeface="Verdana"/>
                <a:ea typeface="Arial" panose="020B0604020202020204" pitchFamily="34" charset="0"/>
                <a:cs typeface="Arial"/>
              </a:rPr>
              <a:t>PoA</a:t>
            </a:r>
            <a:r>
              <a:rPr lang="en-GB" sz="1800" dirty="0">
                <a:effectLst/>
                <a:latin typeface="Verdana"/>
                <a:ea typeface="Arial" panose="020B0604020202020204" pitchFamily="34" charset="0"/>
                <a:cs typeface="Arial"/>
              </a:rPr>
              <a:t> for Hydrology activities identified as synergistic with WCC work plan (listed in </a:t>
            </a:r>
            <a:r>
              <a:rPr lang="en-CH" sz="1800" u="none" strike="noStrike" dirty="0">
                <a:solidFill>
                  <a:srgbClr val="0000FF"/>
                </a:solidFill>
                <a:effectLst/>
                <a:latin typeface="Verdana"/>
                <a:ea typeface="Arial" panose="020B0604020202020204" pitchFamily="34" charset="0"/>
                <a:cs typeface="Arial"/>
                <a:hlinkClick r:id="rId4"/>
              </a:rPr>
              <a:t>SERCOM-2/</a:t>
            </a:r>
            <a:r>
              <a:rPr lang="en-GB" sz="1800" u="none" strike="noStrike" dirty="0">
                <a:solidFill>
                  <a:srgbClr val="0000FF"/>
                </a:solidFill>
                <a:effectLst/>
                <a:latin typeface="Verdana"/>
                <a:ea typeface="Arial" panose="020B0604020202020204" pitchFamily="34" charset="0"/>
                <a:cs typeface="Arial"/>
                <a:hlinkClick r:id="rId4"/>
              </a:rPr>
              <a:t>INF</a:t>
            </a:r>
            <a:r>
              <a:rPr lang="en-CH" sz="1800" u="none" strike="noStrike" dirty="0">
                <a:solidFill>
                  <a:srgbClr val="0000FF"/>
                </a:solidFill>
                <a:effectLst/>
                <a:latin typeface="Verdana"/>
                <a:ea typeface="Arial" panose="020B0604020202020204" pitchFamily="34" charset="0"/>
                <a:cs typeface="Arial"/>
                <a:hlinkClick r:id="rId4"/>
              </a:rPr>
              <a:t>.</a:t>
            </a:r>
            <a:r>
              <a:rPr lang="en-GB" sz="1800" u="none" strike="noStrike" dirty="0">
                <a:solidFill>
                  <a:srgbClr val="0000FF"/>
                </a:solidFill>
                <a:effectLst/>
                <a:latin typeface="Verdana"/>
                <a:ea typeface="Arial" panose="020B0604020202020204" pitchFamily="34" charset="0"/>
                <a:cs typeface="Arial"/>
                <a:hlinkClick r:id="rId4"/>
              </a:rPr>
              <a:t> 9.2</a:t>
            </a:r>
            <a:r>
              <a:rPr lang="en-GB" sz="1800" dirty="0">
                <a:effectLst/>
                <a:latin typeface="Verdana"/>
                <a:ea typeface="Arial" panose="020B0604020202020204" pitchFamily="34" charset="0"/>
                <a:cs typeface="Arial"/>
              </a:rPr>
              <a:t> and </a:t>
            </a:r>
            <a:r>
              <a:rPr lang="en-GB" sz="1800" u="none" strike="noStrike" dirty="0">
                <a:solidFill>
                  <a:srgbClr val="0000FF"/>
                </a:solidFill>
                <a:effectLst/>
                <a:latin typeface="Verdana"/>
                <a:ea typeface="Arial" panose="020B0604020202020204" pitchFamily="34" charset="0"/>
                <a:cs typeface="Arial"/>
                <a:hlinkClick r:id="rId5"/>
              </a:rPr>
              <a:t>INFCOM-2</a:t>
            </a:r>
            <a:r>
              <a:rPr lang="en-CH" sz="1800" u="none" strike="noStrike" dirty="0">
                <a:solidFill>
                  <a:srgbClr val="0000FF"/>
                </a:solidFill>
                <a:effectLst/>
                <a:latin typeface="Verdana"/>
                <a:ea typeface="Arial" panose="020B0604020202020204" pitchFamily="34" charset="0"/>
                <a:cs typeface="Arial"/>
                <a:hlinkClick r:id="rId5"/>
              </a:rPr>
              <a:t>/INF. 4.3</a:t>
            </a:r>
            <a:r>
              <a:rPr lang="en-GB" sz="1800" dirty="0">
                <a:effectLst/>
                <a:latin typeface="Verdana"/>
                <a:ea typeface="Arial" panose="020B0604020202020204" pitchFamily="34" charset="0"/>
                <a:cs typeface="Arial"/>
              </a:rPr>
              <a:t>)), WCC will add value by increasing outreach and impact of, and potentially mobilizing resources for, the implementation of </a:t>
            </a:r>
            <a:r>
              <a:rPr lang="en-GB" sz="1800" dirty="0" err="1">
                <a:effectLst/>
                <a:latin typeface="Verdana"/>
                <a:ea typeface="Arial" panose="020B0604020202020204" pitchFamily="34" charset="0"/>
                <a:cs typeface="Arial"/>
              </a:rPr>
              <a:t>PoA</a:t>
            </a:r>
            <a:endParaRPr lang="en-GB" sz="1800">
              <a:effectLst/>
              <a:latin typeface="Verdana"/>
              <a:ea typeface="Arial" panose="020B0604020202020204" pitchFamily="34" charset="0"/>
              <a:cs typeface="Arial"/>
            </a:endParaRPr>
          </a:p>
          <a:p>
            <a:pPr marL="285750" indent="-285750">
              <a:buFont typeface="Arial" panose="020B0604020202020204" pitchFamily="34" charset="0"/>
              <a:buChar char="•"/>
            </a:pPr>
            <a:r>
              <a:rPr lang="en-GB" dirty="0">
                <a:latin typeface="Verdana"/>
                <a:ea typeface="Arial" panose="020B0604020202020204" pitchFamily="34" charset="0"/>
                <a:cs typeface="Arial"/>
              </a:rPr>
              <a:t>Congress notes the report of the Hydrological Assembly and its recommendations</a:t>
            </a:r>
            <a:endParaRPr lang="en-GB" dirty="0">
              <a:latin typeface="Verdana" panose="020B060403050404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2731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7E66B5A-E1E2-9421-257D-78F68187B728}"/>
              </a:ext>
            </a:extLst>
          </p:cNvPr>
          <p:cNvGraphicFramePr>
            <a:graphicFrameLocks noGrp="1"/>
          </p:cNvGraphicFramePr>
          <p:nvPr/>
        </p:nvGraphicFramePr>
        <p:xfrm>
          <a:off x="6830170" y="5933274"/>
          <a:ext cx="4904630" cy="918376"/>
        </p:xfrm>
        <a:graphic>
          <a:graphicData uri="http://schemas.openxmlformats.org/drawingml/2006/table">
            <a:tbl>
              <a:tblPr firstRow="1">
                <a:tableStyleId>{2D5ABB26-0587-4C30-8999-92F81FD0307C}</a:tableStyleId>
              </a:tblPr>
              <a:tblGrid>
                <a:gridCol w="2452315">
                  <a:extLst>
                    <a:ext uri="{9D8B030D-6E8A-4147-A177-3AD203B41FA5}">
                      <a16:colId xmlns:a16="http://schemas.microsoft.com/office/drawing/2014/main" val="1063476286"/>
                    </a:ext>
                  </a:extLst>
                </a:gridCol>
                <a:gridCol w="2452315">
                  <a:extLst>
                    <a:ext uri="{9D8B030D-6E8A-4147-A177-3AD203B41FA5}">
                      <a16:colId xmlns:a16="http://schemas.microsoft.com/office/drawing/2014/main" val="399418297"/>
                    </a:ext>
                  </a:extLst>
                </a:gridCol>
              </a:tblGrid>
              <a:tr h="918376">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endParaRPr lang="en-US" sz="1050" b="0">
                        <a:solidFill>
                          <a:srgbClr val="005BAA"/>
                        </a:solidFill>
                        <a:latin typeface="Verdana" panose="020B0604030504040204" pitchFamily="34" charset="0"/>
                        <a:ea typeface="Verdana" panose="020B0604030504040204" pitchFamily="34" charset="0"/>
                      </a:endParaRPr>
                    </a:p>
                  </a:txBody>
                  <a:tcPr anchor="ctr"/>
                </a:tc>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fld id="{19283BD8-4331-4442-8D7F-5AA08B22643F}" type="slidenum">
                        <a:rPr lang="en-US" sz="1200" b="0" smtClean="0">
                          <a:solidFill>
                            <a:schemeClr val="bg1"/>
                          </a:solidFill>
                          <a:latin typeface="Arial" panose="020B0604020202020204" pitchFamily="34" charset="0"/>
                          <a:ea typeface="Verdana" panose="020B0604030504040204" pitchFamily="34" charset="0"/>
                          <a:cs typeface="Arial" panose="020B0604020202020204" pitchFamily="34" charset="0"/>
                        </a:rPr>
                        <a:pPr marL="0" marR="0" lvl="0" indent="0" algn="r" defTabSz="914400" rtl="0" eaLnBrk="1" fontAlgn="auto" latinLnBrk="0" hangingPunct="1">
                          <a:lnSpc>
                            <a:spcPct val="150000"/>
                          </a:lnSpc>
                          <a:spcBef>
                            <a:spcPts val="0"/>
                          </a:spcBef>
                          <a:spcAft>
                            <a:spcPts val="0"/>
                          </a:spcAft>
                          <a:buClrTx/>
                          <a:buSzTx/>
                          <a:buFontTx/>
                          <a:buNone/>
                          <a:tabLst/>
                          <a:defRPr/>
                        </a:pPr>
                        <a:t>5</a:t>
                      </a:fld>
                      <a:endParaRPr lang="en-US" sz="1200" b="0">
                        <a:solidFill>
                          <a:schemeClr val="bg1"/>
                        </a:solidFill>
                        <a:latin typeface="Arial" panose="020B0604020202020204" pitchFamily="34" charset="0"/>
                        <a:ea typeface="Verdana" panose="020B0604030504040204" pitchFamily="34" charset="0"/>
                        <a:cs typeface="Arial" panose="020B0604020202020204" pitchFamily="34" charset="0"/>
                      </a:endParaRPr>
                    </a:p>
                  </a:txBody>
                  <a:tcPr anchor="ctr"/>
                </a:tc>
                <a:extLst>
                  <a:ext uri="{0D108BD9-81ED-4DB2-BD59-A6C34878D82A}">
                    <a16:rowId xmlns:a16="http://schemas.microsoft.com/office/drawing/2014/main" val="551670588"/>
                  </a:ext>
                </a:extLst>
              </a:tr>
            </a:tbl>
          </a:graphicData>
        </a:graphic>
      </p:graphicFrame>
      <p:pic>
        <p:nvPicPr>
          <p:cNvPr id="6" name="Picture 5">
            <a:extLst>
              <a:ext uri="{FF2B5EF4-FFF2-40B4-BE49-F238E27FC236}">
                <a16:creationId xmlns:a16="http://schemas.microsoft.com/office/drawing/2014/main" id="{A7562795-1847-1F48-A3DC-459DD255DC43}"/>
              </a:ext>
            </a:extLst>
          </p:cNvPr>
          <p:cNvPicPr>
            <a:picLocks noGrp="1" noRot="1" noChangeAspect="1" noMove="1" noResize="1" noEditPoints="1" noAdjustHandles="1" noChangeArrowheads="1" noChangeShapeType="1" noCrop="1"/>
          </p:cNvPicPr>
          <p:nvPr/>
        </p:nvPicPr>
        <p:blipFill>
          <a:blip r:embed="rId2"/>
          <a:stretch>
            <a:fillRect/>
          </a:stretch>
        </p:blipFill>
        <p:spPr>
          <a:xfrm>
            <a:off x="-3757" y="5917325"/>
            <a:ext cx="71263" cy="940675"/>
          </a:xfrm>
          <a:prstGeom prst="rect">
            <a:avLst/>
          </a:prstGeom>
        </p:spPr>
      </p:pic>
      <p:sp>
        <p:nvSpPr>
          <p:cNvPr id="7" name="TextBox 6">
            <a:extLst>
              <a:ext uri="{FF2B5EF4-FFF2-40B4-BE49-F238E27FC236}">
                <a16:creationId xmlns:a16="http://schemas.microsoft.com/office/drawing/2014/main" id="{F1E5A025-DDA2-AD90-1FDF-CE6B8E0DF857}"/>
              </a:ext>
            </a:extLst>
          </p:cNvPr>
          <p:cNvSpPr txBox="1"/>
          <p:nvPr/>
        </p:nvSpPr>
        <p:spPr>
          <a:xfrm>
            <a:off x="342106" y="837550"/>
            <a:ext cx="11671300" cy="5940088"/>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endParaRPr lang="en-US" sz="1800">
              <a:effectLst/>
              <a:latin typeface="Verdana" panose="020B0604030504040204" pitchFamily="34" charset="0"/>
              <a:ea typeface="Verdana" panose="020B0604030504040204" pitchFamily="34" charset="0"/>
              <a:cs typeface="Verdana" panose="020B0604030504040204" pitchFamily="34" charset="0"/>
            </a:endParaRPr>
          </a:p>
          <a:p>
            <a:r>
              <a:rPr lang="en-US" b="1" dirty="0">
                <a:latin typeface="Verdana" panose="020B0604030504040204" pitchFamily="34" charset="0"/>
                <a:ea typeface="Verdana" panose="020B0604030504040204" pitchFamily="34" charset="0"/>
                <a:cs typeface="Verdana" panose="020B0604030504040204" pitchFamily="34" charset="0"/>
              </a:rPr>
              <a:t>Status and Needs</a:t>
            </a:r>
          </a:p>
          <a:p>
            <a:endParaRPr lang="en-US" sz="1800">
              <a:effectLst/>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GB" sz="1800" dirty="0">
                <a:effectLst/>
                <a:latin typeface="Verdana"/>
                <a:ea typeface="Verdana"/>
                <a:cs typeface="Verdana" panose="020B0604030504040204" pitchFamily="34" charset="0"/>
              </a:rPr>
              <a:t>A </a:t>
            </a:r>
            <a:r>
              <a:rPr lang="en-GB" sz="1800" b="1" dirty="0">
                <a:effectLst/>
                <a:latin typeface="Verdana"/>
                <a:ea typeface="Verdana"/>
                <a:cs typeface="Verdana" panose="020B0604030504040204" pitchFamily="34" charset="0"/>
              </a:rPr>
              <a:t>decrease in attendance of hydrologists in technical commissions </a:t>
            </a:r>
            <a:r>
              <a:rPr lang="en-US" sz="1800" dirty="0">
                <a:effectLst/>
                <a:latin typeface="Verdana"/>
                <a:ea typeface="Verdana"/>
                <a:cs typeface="Verdana" panose="020B0604030504040204" pitchFamily="34" charset="0"/>
              </a:rPr>
              <a:t>due to </a:t>
            </a:r>
            <a:r>
              <a:rPr lang="en-GB" sz="1800" dirty="0">
                <a:effectLst/>
                <a:latin typeface="Verdana"/>
                <a:ea typeface="Verdana"/>
                <a:cs typeface="Verdana" panose="020B0604030504040204" pitchFamily="34" charset="0"/>
              </a:rPr>
              <a:t>a reduction in visibility of the hydrological topic; the number of Members attending the former Commission for Hydrology was constantly</a:t>
            </a:r>
            <a:r>
              <a:rPr lang="en-GB" sz="1800" b="1" dirty="0">
                <a:effectLst/>
                <a:latin typeface="Verdana"/>
                <a:ea typeface="Verdana"/>
                <a:cs typeface="Verdana" panose="020B0604030504040204" pitchFamily="34" charset="0"/>
              </a:rPr>
              <a:t> 50-60</a:t>
            </a:r>
            <a:r>
              <a:rPr lang="en-GB" sz="1800" dirty="0">
                <a:effectLst/>
                <a:latin typeface="Verdana"/>
                <a:ea typeface="Verdana"/>
                <a:cs typeface="Verdana" panose="020B0604030504040204" pitchFamily="34" charset="0"/>
              </a:rPr>
              <a:t>, in the 2022 sessions of INFCOM and SERCOM the number of Members having a hydrologist in their delegations was only about </a:t>
            </a:r>
            <a:r>
              <a:rPr lang="en-GB" sz="1800" b="1" dirty="0">
                <a:effectLst/>
                <a:latin typeface="Verdana"/>
                <a:ea typeface="Verdana"/>
                <a:cs typeface="Verdana" panose="020B0604030504040204" pitchFamily="34" charset="0"/>
              </a:rPr>
              <a:t>20-25</a:t>
            </a:r>
          </a:p>
          <a:p>
            <a:pPr marL="285750" indent="-285750">
              <a:buFont typeface="Arial" panose="020B0604020202020204" pitchFamily="34" charset="0"/>
              <a:buChar char="•"/>
            </a:pPr>
            <a:endParaRPr lang="en-GB" sz="1000">
              <a:effectLst/>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GB" sz="1800" b="1" dirty="0">
                <a:effectLst/>
                <a:latin typeface="Verdana"/>
                <a:ea typeface="Verdana"/>
                <a:cs typeface="Verdana" panose="020B0604030504040204" pitchFamily="34" charset="0"/>
              </a:rPr>
              <a:t>Few agenda items specifically on hydrology</a:t>
            </a:r>
            <a:r>
              <a:rPr lang="en-GB" sz="1800" dirty="0">
                <a:effectLst/>
                <a:latin typeface="Verdana"/>
                <a:ea typeface="Verdana"/>
                <a:cs typeface="Verdana" panose="020B0604030504040204" pitchFamily="34" charset="0"/>
              </a:rPr>
              <a:t>, the </a:t>
            </a:r>
            <a:r>
              <a:rPr lang="en-GB" sz="1800" b="1" dirty="0">
                <a:effectLst/>
                <a:latin typeface="Verdana"/>
                <a:ea typeface="Verdana"/>
                <a:cs typeface="Verdana" panose="020B0604030504040204" pitchFamily="34" charset="0"/>
              </a:rPr>
              <a:t>lack of awareness</a:t>
            </a:r>
            <a:r>
              <a:rPr lang="en-GB" sz="1800" dirty="0">
                <a:effectLst/>
                <a:latin typeface="Verdana"/>
                <a:ea typeface="Verdana"/>
                <a:cs typeface="Verdana" panose="020B0604030504040204" pitchFamily="34" charset="0"/>
              </a:rPr>
              <a:t> that many other documents address transversally meteorological, climatological and hydrological topics, and the difficulties for national hydrology experts to be authorized to attend a session whose relevance for hydrology does not appear clearly from its agenda</a:t>
            </a:r>
            <a:endParaRPr lang="en-US" sz="1000" b="1" dirty="0">
              <a:latin typeface="Verdana" panose="020B0604030504040204" pitchFamily="34" charset="0"/>
              <a:ea typeface="Verdana" panose="020B0604030504040204" pitchFamily="34" charset="0"/>
              <a:cs typeface="Verdana" panose="020B0604030504040204" pitchFamily="34" charset="0"/>
            </a:endParaRPr>
          </a:p>
          <a:p>
            <a:endParaRPr lang="en-GB" sz="500" b="1">
              <a:effectLst/>
              <a:latin typeface="Verdana" panose="020B0604030504040204" pitchFamily="34" charset="0"/>
              <a:ea typeface="Verdana" panose="020B0604030504040204" pitchFamily="34" charset="0"/>
              <a:cs typeface="Verdana" panose="020B0604030504040204" pitchFamily="34" charset="0"/>
            </a:endParaRPr>
          </a:p>
          <a:p>
            <a:endParaRPr lang="en-GB" sz="500" b="1">
              <a:latin typeface="Verdana"/>
              <a:ea typeface="Verdana"/>
              <a:cs typeface="Verdana" panose="020B0604030504040204" pitchFamily="34" charset="0"/>
            </a:endParaRPr>
          </a:p>
          <a:p>
            <a:r>
              <a:rPr lang="en-GB" b="1" dirty="0">
                <a:latin typeface="Verdana"/>
                <a:ea typeface="Verdana"/>
                <a:cs typeface="Verdana" panose="020B0604030504040204" pitchFamily="34" charset="0"/>
              </a:rPr>
              <a:t>	</a:t>
            </a:r>
            <a:r>
              <a:rPr lang="en-GB" sz="1800" b="1" dirty="0">
                <a:effectLst/>
                <a:latin typeface="Verdana"/>
                <a:ea typeface="Verdana"/>
                <a:cs typeface="Verdana" panose="020B0604030504040204" pitchFamily="34" charset="0"/>
              </a:rPr>
              <a:t>Requests</a:t>
            </a:r>
            <a:r>
              <a:rPr lang="en-GB" sz="1800" dirty="0">
                <a:effectLst/>
                <a:latin typeface="Verdana"/>
                <a:ea typeface="Verdana"/>
                <a:cs typeface="Verdana" panose="020B0604030504040204" pitchFamily="34" charset="0"/>
              </a:rPr>
              <a:t> presidents of TCs, RAs and WMO to </a:t>
            </a:r>
            <a:r>
              <a:rPr lang="en-GB" sz="1800" b="1" dirty="0">
                <a:effectLst/>
                <a:latin typeface="Verdana"/>
                <a:ea typeface="Verdana"/>
                <a:cs typeface="Verdana" panose="020B0604030504040204" pitchFamily="34" charset="0"/>
              </a:rPr>
              <a:t>organize the agenda of sessions and name the relevant documents to highlight the relevance for hydrology</a:t>
            </a:r>
            <a:r>
              <a:rPr lang="en-GB" dirty="0">
                <a:latin typeface="Verdana"/>
                <a:ea typeface="Verdana"/>
                <a:cs typeface="Verdana" panose="020B0604030504040204" pitchFamily="34" charset="0"/>
              </a:rPr>
              <a:t> </a:t>
            </a:r>
          </a:p>
          <a:p>
            <a:endParaRPr lang="en-GB" b="1">
              <a:latin typeface="Verdana"/>
              <a:ea typeface="Verdana"/>
              <a:cs typeface="Verdana" panose="020B0604030504040204" pitchFamily="34" charset="0"/>
            </a:endParaRPr>
          </a:p>
          <a:p>
            <a:r>
              <a:rPr lang="en-GB" b="1" dirty="0">
                <a:latin typeface="Verdana"/>
                <a:ea typeface="Verdana"/>
                <a:cs typeface="Verdana" panose="020B0604030504040204" pitchFamily="34" charset="0"/>
              </a:rPr>
              <a:t>	</a:t>
            </a:r>
            <a:r>
              <a:rPr lang="en-GB" sz="1800" b="1" dirty="0">
                <a:effectLst/>
                <a:latin typeface="Verdana"/>
                <a:ea typeface="Verdana"/>
                <a:cs typeface="Verdana" panose="020B0604030504040204" pitchFamily="34" charset="0"/>
              </a:rPr>
              <a:t>Requests</a:t>
            </a:r>
            <a:r>
              <a:rPr lang="en-GB" sz="1800" dirty="0">
                <a:effectLst/>
                <a:latin typeface="Verdana"/>
                <a:ea typeface="Verdana"/>
                <a:cs typeface="Verdana" panose="020B0604030504040204" pitchFamily="34" charset="0"/>
              </a:rPr>
              <a:t> the Secretary</a:t>
            </a:r>
            <a:r>
              <a:rPr lang="en-CH" sz="1800" dirty="0">
                <a:effectLst/>
                <a:latin typeface="Verdana"/>
                <a:ea typeface="Verdana"/>
                <a:cs typeface="Verdana" panose="020B0604030504040204" pitchFamily="34" charset="0"/>
              </a:rPr>
              <a:t>-</a:t>
            </a:r>
            <a:r>
              <a:rPr lang="en-GB" sz="1800" dirty="0">
                <a:effectLst/>
                <a:latin typeface="Verdana"/>
                <a:ea typeface="Verdana"/>
                <a:cs typeface="Verdana" panose="020B0604030504040204" pitchFamily="34" charset="0"/>
              </a:rPr>
              <a:t>General to emphasize in the </a:t>
            </a:r>
            <a:r>
              <a:rPr lang="en-GB" sz="1800" b="1" dirty="0">
                <a:effectLst/>
                <a:latin typeface="Verdana"/>
                <a:ea typeface="Verdana"/>
                <a:cs typeface="Verdana" panose="020B0604030504040204" pitchFamily="34" charset="0"/>
              </a:rPr>
              <a:t>letters </a:t>
            </a:r>
            <a:r>
              <a:rPr lang="en-GB" sz="1800" dirty="0">
                <a:effectLst/>
                <a:latin typeface="Verdana"/>
                <a:ea typeface="Verdana"/>
                <a:cs typeface="Verdana" panose="020B0604030504040204" pitchFamily="34" charset="0"/>
              </a:rPr>
              <a:t>to Members for technical commissions sessions the value to Members of the attendance of hydrologists, </a:t>
            </a:r>
            <a:r>
              <a:rPr lang="en-GB" sz="1800" dirty="0">
                <a:effectLst/>
                <a:latin typeface="Verdana"/>
                <a:ea typeface="Arial" panose="020B0604020202020204" pitchFamily="34" charset="0"/>
                <a:cs typeface="Arial"/>
              </a:rPr>
              <a:t>encourage Members considering the composition of their delegations</a:t>
            </a:r>
            <a:endParaRPr lang="en-CH" sz="1800" dirty="0">
              <a:effectLst/>
              <a:latin typeface="Arial"/>
              <a:ea typeface="Verdana" panose="020B0604030504040204" pitchFamily="34" charset="0"/>
              <a:cs typeface="Arial"/>
            </a:endParaRPr>
          </a:p>
          <a:p>
            <a:endParaRPr lang="en-GB">
              <a:effectLst/>
              <a:latin typeface="Verdana" panose="020B0604030504040204" pitchFamily="34" charset="0"/>
              <a:ea typeface="Verdana" panose="020B0604030504040204" pitchFamily="34" charset="0"/>
              <a:cs typeface="Verdana" panose="020B0604030504040204" pitchFamily="34" charset="0"/>
            </a:endParaRPr>
          </a:p>
          <a:p>
            <a:endParaRPr lang="en-CH" sz="1800">
              <a:effectLst/>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en-GB" sz="1800">
              <a:effectLst/>
              <a:latin typeface="Verdana" panose="020B0604030504040204" pitchFamily="34" charset="0"/>
              <a:ea typeface="Arial" panose="020B0604020202020204" pitchFamily="34" charset="0"/>
              <a:cs typeface="Arial" panose="020B0604020202020204" pitchFamily="34" charset="0"/>
            </a:endParaRPr>
          </a:p>
        </p:txBody>
      </p:sp>
      <p:sp>
        <p:nvSpPr>
          <p:cNvPr id="2" name="Shape 79">
            <a:extLst>
              <a:ext uri="{FF2B5EF4-FFF2-40B4-BE49-F238E27FC236}">
                <a16:creationId xmlns:a16="http://schemas.microsoft.com/office/drawing/2014/main" id="{E79FBB4E-453F-67BA-88F3-9112B10772C4}"/>
              </a:ext>
            </a:extLst>
          </p:cNvPr>
          <p:cNvSpPr/>
          <p:nvPr/>
        </p:nvSpPr>
        <p:spPr>
          <a:xfrm>
            <a:off x="330200" y="148555"/>
            <a:ext cx="11531599" cy="984885"/>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nchor="t">
            <a:spAutoFit/>
          </a:bodyPr>
          <a:lstStyle/>
          <a:p>
            <a:pPr algn="ctr"/>
            <a:r>
              <a:rPr lang="en-GB" sz="3200" b="1" dirty="0">
                <a:solidFill>
                  <a:srgbClr val="005BAA"/>
                </a:solidFill>
                <a:latin typeface="+mj-lt"/>
              </a:rPr>
              <a:t>4/2 – Consideration of Hydrology in WMO Governing bodies and use of the term "water services"</a:t>
            </a:r>
            <a:endParaRPr lang="en-US" sz="3200" dirty="0"/>
          </a:p>
        </p:txBody>
      </p:sp>
      <p:sp>
        <p:nvSpPr>
          <p:cNvPr id="3" name="Arrow: Right 2">
            <a:extLst>
              <a:ext uri="{FF2B5EF4-FFF2-40B4-BE49-F238E27FC236}">
                <a16:creationId xmlns:a16="http://schemas.microsoft.com/office/drawing/2014/main" id="{FA590B8E-B2F7-729E-07CA-B5DB884358D8}"/>
              </a:ext>
            </a:extLst>
          </p:cNvPr>
          <p:cNvSpPr/>
          <p:nvPr/>
        </p:nvSpPr>
        <p:spPr>
          <a:xfrm>
            <a:off x="704022" y="4300836"/>
            <a:ext cx="534255" cy="2191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8" name="Arrow: Right 7">
            <a:extLst>
              <a:ext uri="{FF2B5EF4-FFF2-40B4-BE49-F238E27FC236}">
                <a16:creationId xmlns:a16="http://schemas.microsoft.com/office/drawing/2014/main" id="{2F0BA618-BA86-6BF8-AD8F-A07CDB17F334}"/>
              </a:ext>
            </a:extLst>
          </p:cNvPr>
          <p:cNvSpPr/>
          <p:nvPr/>
        </p:nvSpPr>
        <p:spPr>
          <a:xfrm>
            <a:off x="700759" y="5074770"/>
            <a:ext cx="534255" cy="2191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Tree>
    <p:extLst>
      <p:ext uri="{BB962C8B-B14F-4D97-AF65-F5344CB8AC3E}">
        <p14:creationId xmlns:p14="http://schemas.microsoft.com/office/powerpoint/2010/main" val="38049982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7E66B5A-E1E2-9421-257D-78F68187B728}"/>
              </a:ext>
            </a:extLst>
          </p:cNvPr>
          <p:cNvGraphicFramePr>
            <a:graphicFrameLocks noGrp="1"/>
          </p:cNvGraphicFramePr>
          <p:nvPr/>
        </p:nvGraphicFramePr>
        <p:xfrm>
          <a:off x="6830170" y="5933274"/>
          <a:ext cx="4904630" cy="918376"/>
        </p:xfrm>
        <a:graphic>
          <a:graphicData uri="http://schemas.openxmlformats.org/drawingml/2006/table">
            <a:tbl>
              <a:tblPr firstRow="1">
                <a:tableStyleId>{2D5ABB26-0587-4C30-8999-92F81FD0307C}</a:tableStyleId>
              </a:tblPr>
              <a:tblGrid>
                <a:gridCol w="2452315">
                  <a:extLst>
                    <a:ext uri="{9D8B030D-6E8A-4147-A177-3AD203B41FA5}">
                      <a16:colId xmlns:a16="http://schemas.microsoft.com/office/drawing/2014/main" val="1063476286"/>
                    </a:ext>
                  </a:extLst>
                </a:gridCol>
                <a:gridCol w="2452315">
                  <a:extLst>
                    <a:ext uri="{9D8B030D-6E8A-4147-A177-3AD203B41FA5}">
                      <a16:colId xmlns:a16="http://schemas.microsoft.com/office/drawing/2014/main" val="399418297"/>
                    </a:ext>
                  </a:extLst>
                </a:gridCol>
              </a:tblGrid>
              <a:tr h="918376">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endParaRPr lang="en-US" sz="1050" b="0">
                        <a:solidFill>
                          <a:srgbClr val="005BAA"/>
                        </a:solidFill>
                        <a:latin typeface="Verdana" panose="020B0604030504040204" pitchFamily="34" charset="0"/>
                        <a:ea typeface="Verdana" panose="020B0604030504040204" pitchFamily="34" charset="0"/>
                      </a:endParaRPr>
                    </a:p>
                  </a:txBody>
                  <a:tcPr anchor="ctr"/>
                </a:tc>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fld id="{19283BD8-4331-4442-8D7F-5AA08B22643F}" type="slidenum">
                        <a:rPr lang="en-US" sz="1200" b="0" smtClean="0">
                          <a:solidFill>
                            <a:schemeClr val="bg1"/>
                          </a:solidFill>
                          <a:latin typeface="Arial" panose="020B0604020202020204" pitchFamily="34" charset="0"/>
                          <a:ea typeface="Verdana" panose="020B0604030504040204" pitchFamily="34" charset="0"/>
                          <a:cs typeface="Arial" panose="020B0604020202020204" pitchFamily="34" charset="0"/>
                        </a:rPr>
                        <a:pPr marL="0" marR="0" lvl="0" indent="0" algn="r" defTabSz="914400" rtl="0" eaLnBrk="1" fontAlgn="auto" latinLnBrk="0" hangingPunct="1">
                          <a:lnSpc>
                            <a:spcPct val="150000"/>
                          </a:lnSpc>
                          <a:spcBef>
                            <a:spcPts val="0"/>
                          </a:spcBef>
                          <a:spcAft>
                            <a:spcPts val="0"/>
                          </a:spcAft>
                          <a:buClrTx/>
                          <a:buSzTx/>
                          <a:buFontTx/>
                          <a:buNone/>
                          <a:tabLst/>
                          <a:defRPr/>
                        </a:pPr>
                        <a:t>6</a:t>
                      </a:fld>
                      <a:endParaRPr lang="en-US" sz="1200" b="0">
                        <a:solidFill>
                          <a:schemeClr val="bg1"/>
                        </a:solidFill>
                        <a:latin typeface="Arial" panose="020B0604020202020204" pitchFamily="34" charset="0"/>
                        <a:ea typeface="Verdana" panose="020B0604030504040204" pitchFamily="34" charset="0"/>
                        <a:cs typeface="Arial" panose="020B0604020202020204" pitchFamily="34" charset="0"/>
                      </a:endParaRPr>
                    </a:p>
                  </a:txBody>
                  <a:tcPr anchor="ctr"/>
                </a:tc>
                <a:extLst>
                  <a:ext uri="{0D108BD9-81ED-4DB2-BD59-A6C34878D82A}">
                    <a16:rowId xmlns:a16="http://schemas.microsoft.com/office/drawing/2014/main" val="551670588"/>
                  </a:ext>
                </a:extLst>
              </a:tr>
            </a:tbl>
          </a:graphicData>
        </a:graphic>
      </p:graphicFrame>
      <p:pic>
        <p:nvPicPr>
          <p:cNvPr id="6" name="Picture 5">
            <a:extLst>
              <a:ext uri="{FF2B5EF4-FFF2-40B4-BE49-F238E27FC236}">
                <a16:creationId xmlns:a16="http://schemas.microsoft.com/office/drawing/2014/main" id="{A7562795-1847-1F48-A3DC-459DD255DC43}"/>
              </a:ext>
            </a:extLst>
          </p:cNvPr>
          <p:cNvPicPr>
            <a:picLocks noGrp="1" noRot="1" noChangeAspect="1" noMove="1" noResize="1" noEditPoints="1" noAdjustHandles="1" noChangeArrowheads="1" noChangeShapeType="1" noCrop="1"/>
          </p:cNvPicPr>
          <p:nvPr/>
        </p:nvPicPr>
        <p:blipFill>
          <a:blip r:embed="rId2"/>
          <a:stretch>
            <a:fillRect/>
          </a:stretch>
        </p:blipFill>
        <p:spPr>
          <a:xfrm>
            <a:off x="-3757" y="5917325"/>
            <a:ext cx="71263" cy="940675"/>
          </a:xfrm>
          <a:prstGeom prst="rect">
            <a:avLst/>
          </a:prstGeom>
        </p:spPr>
      </p:pic>
      <p:sp>
        <p:nvSpPr>
          <p:cNvPr id="7" name="TextBox 6">
            <a:extLst>
              <a:ext uri="{FF2B5EF4-FFF2-40B4-BE49-F238E27FC236}">
                <a16:creationId xmlns:a16="http://schemas.microsoft.com/office/drawing/2014/main" id="{F1E5A025-DDA2-AD90-1FDF-CE6B8E0DF857}"/>
              </a:ext>
            </a:extLst>
          </p:cNvPr>
          <p:cNvSpPr txBox="1"/>
          <p:nvPr/>
        </p:nvSpPr>
        <p:spPr>
          <a:xfrm>
            <a:off x="330200" y="1286588"/>
            <a:ext cx="11671300" cy="1754326"/>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GB" sz="1800" u="none" strike="noStrike" dirty="0">
                <a:solidFill>
                  <a:srgbClr val="0000FF"/>
                </a:solidFill>
                <a:effectLst/>
                <a:latin typeface="Verdana"/>
                <a:ea typeface="Arial" panose="020B0604020202020204" pitchFamily="34" charset="0"/>
                <a:cs typeface="Arial"/>
                <a:hlinkClick r:id="rId3"/>
              </a:rPr>
              <a:t>Resolution 24 (Cg-18)</a:t>
            </a:r>
            <a:r>
              <a:rPr lang="en-GB" sz="1800" dirty="0">
                <a:effectLst/>
                <a:latin typeface="Verdana"/>
                <a:ea typeface="Arial" panose="020B0604020202020204" pitchFamily="34" charset="0"/>
                <a:cs typeface="Arial"/>
              </a:rPr>
              <a:t> the nomination of Hydrological Advisers </a:t>
            </a:r>
            <a:r>
              <a:rPr lang="en-GB" dirty="0">
                <a:latin typeface="Verdana"/>
                <a:ea typeface="Arial" panose="020B0604020202020204" pitchFamily="34" charset="0"/>
                <a:cs typeface="Arial"/>
              </a:rPr>
              <a:t>of Members become</a:t>
            </a:r>
            <a:r>
              <a:rPr lang="en-GB" sz="1800" dirty="0">
                <a:effectLst/>
                <a:latin typeface="Verdana"/>
                <a:ea typeface="Arial" panose="020B0604020202020204" pitchFamily="34" charset="0"/>
                <a:cs typeface="Arial"/>
              </a:rPr>
              <a:t> mandatory</a:t>
            </a:r>
          </a:p>
          <a:p>
            <a:pPr marL="285750" indent="-285750">
              <a:buFont typeface="Arial" panose="020B0604020202020204" pitchFamily="34" charset="0"/>
              <a:buChar char="•"/>
            </a:pPr>
            <a:r>
              <a:rPr lang="en-GB" sz="1800" u="none" strike="noStrike" dirty="0">
                <a:solidFill>
                  <a:srgbClr val="0000FF"/>
                </a:solidFill>
                <a:effectLst/>
                <a:latin typeface="Verdana"/>
                <a:ea typeface="Arial" panose="020B0604020202020204" pitchFamily="34" charset="0"/>
                <a:cs typeface="Arial"/>
                <a:hlinkClick r:id="rId4"/>
              </a:rPr>
              <a:t>Regulation 135</a:t>
            </a:r>
            <a:r>
              <a:rPr lang="en-GB" sz="1800" dirty="0">
                <a:effectLst/>
                <a:latin typeface="Verdana"/>
                <a:ea typeface="Arial" panose="020B0604020202020204" pitchFamily="34" charset="0"/>
                <a:cs typeface="Arial"/>
              </a:rPr>
              <a:t> the </a:t>
            </a:r>
            <a:r>
              <a:rPr lang="en-US" sz="1800" dirty="0">
                <a:effectLst/>
                <a:latin typeface="Verdana"/>
                <a:ea typeface="Arial" panose="020B0604020202020204" pitchFamily="34" charset="0"/>
                <a:cs typeface="Arial"/>
              </a:rPr>
              <a:t>R</a:t>
            </a:r>
            <a:r>
              <a:rPr lang="en-GB" sz="1800" dirty="0" err="1">
                <a:effectLst/>
                <a:latin typeface="Verdana"/>
                <a:ea typeface="Arial" panose="020B0604020202020204" pitchFamily="34" charset="0"/>
                <a:cs typeface="Arial"/>
              </a:rPr>
              <a:t>egional</a:t>
            </a:r>
            <a:r>
              <a:rPr lang="en-GB" sz="1800" dirty="0">
                <a:effectLst/>
                <a:latin typeface="Verdana"/>
                <a:ea typeface="Arial" panose="020B0604020202020204" pitchFamily="34" charset="0"/>
                <a:cs typeface="Arial"/>
              </a:rPr>
              <a:t> </a:t>
            </a:r>
            <a:r>
              <a:rPr lang="en-US" sz="1800" dirty="0">
                <a:effectLst/>
                <a:latin typeface="Verdana"/>
                <a:ea typeface="Arial" panose="020B0604020202020204" pitchFamily="34" charset="0"/>
                <a:cs typeface="Arial"/>
              </a:rPr>
              <a:t>P</a:t>
            </a:r>
            <a:r>
              <a:rPr lang="en-GB" sz="1800" dirty="0">
                <a:effectLst/>
                <a:latin typeface="Verdana"/>
                <a:ea typeface="Arial" panose="020B0604020202020204" pitchFamily="34" charset="0"/>
                <a:cs typeface="Arial"/>
              </a:rPr>
              <a:t>residents should be assisted by a </a:t>
            </a:r>
            <a:r>
              <a:rPr lang="en-US" sz="1800" dirty="0">
                <a:effectLst/>
                <a:latin typeface="Verdana"/>
                <a:ea typeface="Arial" panose="020B0604020202020204" pitchFamily="34" charset="0"/>
                <a:cs typeface="Arial"/>
              </a:rPr>
              <a:t>R</a:t>
            </a:r>
            <a:r>
              <a:rPr lang="en-GB" sz="1800" dirty="0" err="1">
                <a:effectLst/>
                <a:latin typeface="Verdana"/>
                <a:ea typeface="Arial" panose="020B0604020202020204" pitchFamily="34" charset="0"/>
                <a:cs typeface="Arial"/>
              </a:rPr>
              <a:t>egional</a:t>
            </a:r>
            <a:r>
              <a:rPr lang="en-GB" sz="1800" dirty="0">
                <a:effectLst/>
                <a:latin typeface="Verdana"/>
                <a:ea typeface="Arial" panose="020B0604020202020204" pitchFamily="34" charset="0"/>
                <a:cs typeface="Arial"/>
              </a:rPr>
              <a:t> Hydrological Adviser (RHA)</a:t>
            </a:r>
            <a:r>
              <a:rPr lang="en-GB" dirty="0">
                <a:latin typeface="Verdana"/>
                <a:ea typeface="Arial" panose="020B0604020202020204" pitchFamily="34" charset="0"/>
                <a:cs typeface="Arial"/>
              </a:rPr>
              <a:t>         </a:t>
            </a:r>
            <a:endParaRPr lang="en-GB" sz="1800" dirty="0">
              <a:effectLst/>
              <a:latin typeface="Verdana" panose="020B0604030504040204" pitchFamily="34" charset="0"/>
              <a:ea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800" dirty="0">
                <a:effectLst/>
                <a:latin typeface="Verdana"/>
                <a:ea typeface="Arial" panose="020B0604020202020204" pitchFamily="34" charset="0"/>
                <a:cs typeface="Arial"/>
              </a:rPr>
              <a:t>In current institutional framework, the only role left without a formal figure to assist in hydrology related matters is the President of the Organization</a:t>
            </a:r>
            <a:endParaRPr lang="en-CH" sz="1800" dirty="0">
              <a:effectLst/>
              <a:latin typeface="Verdana"/>
              <a:ea typeface="Verdana" panose="020B0604030504040204" pitchFamily="34" charset="0"/>
              <a:cs typeface="Arial"/>
            </a:endParaRPr>
          </a:p>
          <a:p>
            <a:pPr marL="285750" indent="-285750">
              <a:buFont typeface="Arial" panose="020B0604020202020204" pitchFamily="34" charset="0"/>
              <a:buChar char="•"/>
            </a:pPr>
            <a:endParaRPr lang="en-GB" sz="1800">
              <a:effectLst/>
              <a:latin typeface="Verdana" panose="020B0604030504040204" pitchFamily="34" charset="0"/>
              <a:ea typeface="Arial" panose="020B0604020202020204" pitchFamily="34" charset="0"/>
              <a:cs typeface="Arial" panose="020B0604020202020204" pitchFamily="34" charset="0"/>
            </a:endParaRPr>
          </a:p>
        </p:txBody>
      </p:sp>
      <p:sp>
        <p:nvSpPr>
          <p:cNvPr id="2" name="Shape 79">
            <a:extLst>
              <a:ext uri="{FF2B5EF4-FFF2-40B4-BE49-F238E27FC236}">
                <a16:creationId xmlns:a16="http://schemas.microsoft.com/office/drawing/2014/main" id="{E79FBB4E-453F-67BA-88F3-9112B10772C4}"/>
              </a:ext>
            </a:extLst>
          </p:cNvPr>
          <p:cNvSpPr/>
          <p:nvPr/>
        </p:nvSpPr>
        <p:spPr>
          <a:xfrm>
            <a:off x="330200" y="148555"/>
            <a:ext cx="11531599" cy="984885"/>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nchor="t">
            <a:spAutoFit/>
          </a:bodyPr>
          <a:lstStyle/>
          <a:p>
            <a:pPr algn="ctr"/>
            <a:r>
              <a:rPr lang="en-GB" sz="3200" b="1">
                <a:solidFill>
                  <a:srgbClr val="005BAA"/>
                </a:solidFill>
                <a:latin typeface="+mj-lt"/>
              </a:rPr>
              <a:t>4/2 – Consideration of Hydrology in WMO Governing bodies and use of the term “water services</a:t>
            </a:r>
            <a:endParaRPr lang="en-US" sz="3200"/>
          </a:p>
        </p:txBody>
      </p:sp>
      <p:sp>
        <p:nvSpPr>
          <p:cNvPr id="8" name="TextBox 7">
            <a:extLst>
              <a:ext uri="{FF2B5EF4-FFF2-40B4-BE49-F238E27FC236}">
                <a16:creationId xmlns:a16="http://schemas.microsoft.com/office/drawing/2014/main" id="{C578CFD8-1B7A-A0CF-2257-1CEDDB0A2EA2}"/>
              </a:ext>
            </a:extLst>
          </p:cNvPr>
          <p:cNvSpPr txBox="1"/>
          <p:nvPr/>
        </p:nvSpPr>
        <p:spPr>
          <a:xfrm>
            <a:off x="829637" y="3040914"/>
            <a:ext cx="10739063" cy="2769989"/>
          </a:xfrm>
          <a:prstGeom prst="rect">
            <a:avLst/>
          </a:prstGeom>
          <a:solidFill>
            <a:srgbClr val="FFC000"/>
          </a:solidFill>
        </p:spPr>
        <p:txBody>
          <a:bodyPr wrap="square" lIns="91440" tIns="45720" rIns="91440" bIns="45720" anchor="t">
            <a:spAutoFit/>
          </a:bodyPr>
          <a:lstStyle/>
          <a:p>
            <a:pPr marL="342900" indent="-342900">
              <a:spcBef>
                <a:spcPts val="1200"/>
              </a:spcBef>
              <a:buAutoNum type="arabicParenBoth"/>
            </a:pPr>
            <a:r>
              <a:rPr lang="en-CH" sz="1800" dirty="0">
                <a:effectLst/>
                <a:latin typeface="Verdana"/>
                <a:ea typeface="Times New Roman" panose="02020603050405020304" pitchFamily="18" charset="0"/>
                <a:cs typeface="Times New Roman"/>
              </a:rPr>
              <a:t>To</a:t>
            </a:r>
            <a:r>
              <a:rPr lang="en-GB" sz="1800" dirty="0">
                <a:effectLst/>
                <a:latin typeface="Verdana"/>
                <a:ea typeface="Times New Roman" panose="02020603050405020304" pitchFamily="18" charset="0"/>
                <a:cs typeface="Times New Roman"/>
              </a:rPr>
              <a:t> establish the role of a Hydrological Adviser for the President of the Organization</a:t>
            </a:r>
            <a:r>
              <a:rPr lang="en-CH" sz="1800" dirty="0">
                <a:effectLst/>
                <a:latin typeface="Verdana"/>
                <a:ea typeface="Times New Roman" panose="02020603050405020304" pitchFamily="18" charset="0"/>
                <a:cs typeface="Times New Roman"/>
              </a:rPr>
              <a:t>;</a:t>
            </a:r>
            <a:r>
              <a:rPr lang="en-US" dirty="0">
                <a:latin typeface="Verdana"/>
                <a:ea typeface="Times New Roman" panose="02020603050405020304" pitchFamily="18" charset="0"/>
                <a:cs typeface="Times New Roman"/>
              </a:rPr>
              <a:t> </a:t>
            </a:r>
            <a:endParaRPr lang="en-US">
              <a:latin typeface="Verdana" panose="020B0604030504040204" pitchFamily="34" charset="0"/>
              <a:ea typeface="Times New Roman" panose="02020603050405020304" pitchFamily="18" charset="0"/>
              <a:cs typeface="Times New Roman" panose="02020603050405020304" pitchFamily="18" charset="0"/>
            </a:endParaRPr>
          </a:p>
          <a:p>
            <a:pPr marL="342900" indent="-342900">
              <a:spcBef>
                <a:spcPts val="1200"/>
              </a:spcBef>
              <a:buAutoNum type="arabicParenBoth"/>
            </a:pPr>
            <a:r>
              <a:rPr lang="en-CH" sz="1800" dirty="0">
                <a:effectLst/>
                <a:latin typeface="Verdana"/>
                <a:ea typeface="Times New Roman" panose="02020603050405020304" pitchFamily="18" charset="0"/>
                <a:cs typeface="Times New Roman"/>
              </a:rPr>
              <a:t>To</a:t>
            </a:r>
            <a:r>
              <a:rPr lang="en-GB" sz="1800" dirty="0">
                <a:effectLst/>
                <a:latin typeface="Verdana"/>
                <a:ea typeface="Times New Roman" panose="02020603050405020304" pitchFamily="18" charset="0"/>
                <a:cs typeface="Times New Roman"/>
              </a:rPr>
              <a:t> assign such role to the elected Chair of the Hydrological Assembly;</a:t>
            </a:r>
            <a:endParaRPr lang="en-CH" dirty="0">
              <a:latin typeface="Verdana"/>
              <a:ea typeface="Times New Roman" panose="02020603050405020304" pitchFamily="18" charset="0"/>
              <a:cs typeface="Times New Roman"/>
            </a:endParaRPr>
          </a:p>
          <a:p>
            <a:pPr marL="342900" indent="-342900">
              <a:spcBef>
                <a:spcPts val="1200"/>
              </a:spcBef>
              <a:buAutoNum type="arabicParenBoth"/>
            </a:pPr>
            <a:r>
              <a:rPr lang="en-GB" sz="1800" dirty="0">
                <a:effectLst/>
                <a:latin typeface="Verdana"/>
                <a:ea typeface="Arial" panose="020B0604020202020204" pitchFamily="34" charset="0"/>
                <a:cs typeface="Arial"/>
              </a:rPr>
              <a:t>T</a:t>
            </a:r>
            <a:r>
              <a:rPr lang="en-CH" sz="1800" dirty="0">
                <a:effectLst/>
                <a:latin typeface="Verdana"/>
                <a:ea typeface="Arial" panose="020B0604020202020204" pitchFamily="34" charset="0"/>
                <a:cs typeface="Arial"/>
              </a:rPr>
              <a:t>o</a:t>
            </a:r>
            <a:r>
              <a:rPr lang="en-GB" sz="1800" dirty="0">
                <a:effectLst/>
                <a:latin typeface="Verdana"/>
                <a:ea typeface="Arial" panose="020B0604020202020204" pitchFamily="34" charset="0"/>
                <a:cs typeface="Arial"/>
              </a:rPr>
              <a:t> modify the wording of </a:t>
            </a:r>
            <a:r>
              <a:rPr lang="en-GB" sz="1800" u="none" strike="noStrike" dirty="0">
                <a:solidFill>
                  <a:srgbClr val="0000FF"/>
                </a:solidFill>
                <a:effectLst/>
                <a:latin typeface="Verdana"/>
                <a:ea typeface="Arial" panose="020B0604020202020204" pitchFamily="34" charset="0"/>
                <a:cs typeface="Arial"/>
                <a:hlinkClick r:id="rId4"/>
              </a:rPr>
              <a:t>Regulation 135 (b)</a:t>
            </a:r>
            <a:r>
              <a:rPr lang="en-GB" sz="1800" dirty="0">
                <a:effectLst/>
                <a:latin typeface="Verdana"/>
                <a:ea typeface="Arial" panose="020B0604020202020204" pitchFamily="34" charset="0"/>
                <a:cs typeface="Arial"/>
              </a:rPr>
              <a:t> as follows: “The president of an association </a:t>
            </a:r>
            <a:r>
              <a:rPr lang="en-GB" sz="1800" u="dash" strike="sngStrike" dirty="0" err="1">
                <a:solidFill>
                  <a:srgbClr val="FF0000"/>
                </a:solidFill>
                <a:effectLst/>
                <a:latin typeface="Verdana"/>
                <a:ea typeface="Arial" panose="020B0604020202020204" pitchFamily="34" charset="0"/>
                <a:cs typeface="Arial"/>
              </a:rPr>
              <a:t>should</a:t>
            </a:r>
            <a:r>
              <a:rPr lang="en-GB" sz="1800" u="dash" dirty="0" err="1">
                <a:solidFill>
                  <a:srgbClr val="008000"/>
                </a:solidFill>
                <a:effectLst/>
                <a:latin typeface="Verdana"/>
                <a:ea typeface="Arial" panose="020B0604020202020204" pitchFamily="34" charset="0"/>
                <a:cs typeface="Arial"/>
              </a:rPr>
              <a:t>shall</a:t>
            </a:r>
            <a:r>
              <a:rPr lang="en-GB" sz="1800" dirty="0">
                <a:effectLst/>
                <a:latin typeface="Verdana"/>
                <a:ea typeface="Arial" panose="020B0604020202020204" pitchFamily="34" charset="0"/>
                <a:cs typeface="Arial"/>
              </a:rPr>
              <a:t> be assisted by a regional Hydrological </a:t>
            </a:r>
            <a:r>
              <a:rPr lang="en-GB" dirty="0">
                <a:latin typeface="Verdana"/>
                <a:ea typeface="Arial" panose="020B0604020202020204" pitchFamily="34" charset="0"/>
                <a:cs typeface="Arial"/>
              </a:rPr>
              <a:t>Adviser; and</a:t>
            </a:r>
            <a:endParaRPr lang="en-GB" dirty="0">
              <a:latin typeface="Verdana"/>
              <a:ea typeface="Arial" panose="020B0604020202020204" pitchFamily="34" charset="0"/>
              <a:cs typeface="Times New Roman"/>
            </a:endParaRPr>
          </a:p>
          <a:p>
            <a:pPr marL="342900" indent="-342900">
              <a:spcBef>
                <a:spcPts val="1200"/>
              </a:spcBef>
              <a:buAutoNum type="arabicParenBoth"/>
            </a:pPr>
            <a:r>
              <a:rPr lang="en-GB" dirty="0">
                <a:latin typeface="Verdana"/>
                <a:ea typeface="Arial" panose="020B0604020202020204" pitchFamily="34" charset="0"/>
                <a:cs typeface="Arial"/>
              </a:rPr>
              <a:t>requests</a:t>
            </a:r>
            <a:r>
              <a:rPr lang="en-GB" sz="1800" dirty="0">
                <a:effectLst/>
                <a:latin typeface="Verdana"/>
                <a:ea typeface="Arial" panose="020B0604020202020204" pitchFamily="34" charset="0"/>
                <a:cs typeface="Arial"/>
              </a:rPr>
              <a:t> the Secretary-General to ensure appropriate consultations with Regional Hydrological Advisers and Hydrological Advisers in preparation of activities, conferences, trainings, management group meetings agendas and selection of participants</a:t>
            </a:r>
            <a:endParaRPr lang="en-GB">
              <a:latin typeface="Verdana"/>
              <a:ea typeface="Arial" panose="020B0604020202020204" pitchFamily="34" charset="0"/>
              <a:cs typeface="Times New Roman"/>
            </a:endParaRPr>
          </a:p>
        </p:txBody>
      </p:sp>
    </p:spTree>
    <p:extLst>
      <p:ext uri="{BB962C8B-B14F-4D97-AF65-F5344CB8AC3E}">
        <p14:creationId xmlns:p14="http://schemas.microsoft.com/office/powerpoint/2010/main" val="16424291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7E66B5A-E1E2-9421-257D-78F68187B728}"/>
              </a:ext>
            </a:extLst>
          </p:cNvPr>
          <p:cNvGraphicFramePr>
            <a:graphicFrameLocks noGrp="1"/>
          </p:cNvGraphicFramePr>
          <p:nvPr>
            <p:extLst>
              <p:ext uri="{D42A27DB-BD31-4B8C-83A1-F6EECF244321}">
                <p14:modId xmlns:p14="http://schemas.microsoft.com/office/powerpoint/2010/main" val="1792491009"/>
              </p:ext>
            </p:extLst>
          </p:nvPr>
        </p:nvGraphicFramePr>
        <p:xfrm>
          <a:off x="6830170" y="5933274"/>
          <a:ext cx="4904630" cy="918376"/>
        </p:xfrm>
        <a:graphic>
          <a:graphicData uri="http://schemas.openxmlformats.org/drawingml/2006/table">
            <a:tbl>
              <a:tblPr firstRow="1">
                <a:tableStyleId>{2D5ABB26-0587-4C30-8999-92F81FD0307C}</a:tableStyleId>
              </a:tblPr>
              <a:tblGrid>
                <a:gridCol w="2452315">
                  <a:extLst>
                    <a:ext uri="{9D8B030D-6E8A-4147-A177-3AD203B41FA5}">
                      <a16:colId xmlns:a16="http://schemas.microsoft.com/office/drawing/2014/main" val="1063476286"/>
                    </a:ext>
                  </a:extLst>
                </a:gridCol>
                <a:gridCol w="2452315">
                  <a:extLst>
                    <a:ext uri="{9D8B030D-6E8A-4147-A177-3AD203B41FA5}">
                      <a16:colId xmlns:a16="http://schemas.microsoft.com/office/drawing/2014/main" val="399418297"/>
                    </a:ext>
                  </a:extLst>
                </a:gridCol>
              </a:tblGrid>
              <a:tr h="918376">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endParaRPr lang="en-US" sz="1050" b="0">
                        <a:solidFill>
                          <a:srgbClr val="005BAA"/>
                        </a:solidFill>
                        <a:latin typeface="Verdana" panose="020B0604030504040204" pitchFamily="34" charset="0"/>
                        <a:ea typeface="Verdana" panose="020B0604030504040204" pitchFamily="34" charset="0"/>
                      </a:endParaRPr>
                    </a:p>
                  </a:txBody>
                  <a:tcPr anchor="ctr"/>
                </a:tc>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fld id="{19283BD8-4331-4442-8D7F-5AA08B22643F}" type="slidenum">
                        <a:rPr lang="en-US" sz="1200" b="0" smtClean="0">
                          <a:solidFill>
                            <a:schemeClr val="bg1"/>
                          </a:solidFill>
                          <a:latin typeface="Arial" panose="020B0604020202020204" pitchFamily="34" charset="0"/>
                          <a:ea typeface="Verdana" panose="020B0604030504040204" pitchFamily="34" charset="0"/>
                          <a:cs typeface="Arial" panose="020B0604020202020204" pitchFamily="34" charset="0"/>
                        </a:rPr>
                        <a:pPr marL="0" marR="0" lvl="0" indent="0" algn="r" defTabSz="914400" rtl="0" eaLnBrk="1" fontAlgn="auto" latinLnBrk="0" hangingPunct="1">
                          <a:lnSpc>
                            <a:spcPct val="150000"/>
                          </a:lnSpc>
                          <a:spcBef>
                            <a:spcPts val="0"/>
                          </a:spcBef>
                          <a:spcAft>
                            <a:spcPts val="0"/>
                          </a:spcAft>
                          <a:buClrTx/>
                          <a:buSzTx/>
                          <a:buFontTx/>
                          <a:buNone/>
                          <a:tabLst/>
                          <a:defRPr/>
                        </a:pPr>
                        <a:t>7</a:t>
                      </a:fld>
                      <a:endParaRPr lang="en-US" sz="1200" b="0">
                        <a:solidFill>
                          <a:schemeClr val="bg1"/>
                        </a:solidFill>
                        <a:latin typeface="Arial" panose="020B0604020202020204" pitchFamily="34" charset="0"/>
                        <a:ea typeface="Verdana" panose="020B0604030504040204" pitchFamily="34" charset="0"/>
                        <a:cs typeface="Arial" panose="020B0604020202020204" pitchFamily="34" charset="0"/>
                      </a:endParaRPr>
                    </a:p>
                  </a:txBody>
                  <a:tcPr anchor="ctr"/>
                </a:tc>
                <a:extLst>
                  <a:ext uri="{0D108BD9-81ED-4DB2-BD59-A6C34878D82A}">
                    <a16:rowId xmlns:a16="http://schemas.microsoft.com/office/drawing/2014/main" val="551670588"/>
                  </a:ext>
                </a:extLst>
              </a:tr>
            </a:tbl>
          </a:graphicData>
        </a:graphic>
      </p:graphicFrame>
      <p:pic>
        <p:nvPicPr>
          <p:cNvPr id="6" name="Picture 5">
            <a:extLst>
              <a:ext uri="{FF2B5EF4-FFF2-40B4-BE49-F238E27FC236}">
                <a16:creationId xmlns:a16="http://schemas.microsoft.com/office/drawing/2014/main" id="{A7562795-1847-1F48-A3DC-459DD255DC43}"/>
              </a:ext>
            </a:extLst>
          </p:cNvPr>
          <p:cNvPicPr>
            <a:picLocks noGrp="1" noRot="1" noChangeAspect="1" noMove="1" noResize="1" noEditPoints="1" noAdjustHandles="1" noChangeArrowheads="1" noChangeShapeType="1" noCrop="1"/>
          </p:cNvPicPr>
          <p:nvPr/>
        </p:nvPicPr>
        <p:blipFill>
          <a:blip r:embed="rId2"/>
          <a:stretch>
            <a:fillRect/>
          </a:stretch>
        </p:blipFill>
        <p:spPr>
          <a:xfrm>
            <a:off x="-3757" y="5917325"/>
            <a:ext cx="71263" cy="940675"/>
          </a:xfrm>
          <a:prstGeom prst="rect">
            <a:avLst/>
          </a:prstGeom>
        </p:spPr>
      </p:pic>
      <p:sp>
        <p:nvSpPr>
          <p:cNvPr id="3" name="Oval 2">
            <a:extLst>
              <a:ext uri="{FF2B5EF4-FFF2-40B4-BE49-F238E27FC236}">
                <a16:creationId xmlns:a16="http://schemas.microsoft.com/office/drawing/2014/main" id="{34E338B7-8C26-EFA5-12CD-F67FE3140E0D}"/>
              </a:ext>
            </a:extLst>
          </p:cNvPr>
          <p:cNvSpPr/>
          <p:nvPr/>
        </p:nvSpPr>
        <p:spPr>
          <a:xfrm>
            <a:off x="1294544" y="350531"/>
            <a:ext cx="2921838" cy="660825"/>
          </a:xfrm>
          <a:prstGeom prst="ellipse">
            <a:avLst/>
          </a:prstGeom>
          <a:solidFill>
            <a:srgbClr val="005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Verdana" panose="020B0604030504040204" pitchFamily="34" charset="0"/>
                <a:ea typeface="Verdana" panose="020B0604030504040204" pitchFamily="34" charset="0"/>
                <a:cs typeface="Verdana" panose="020B0604030504040204" pitchFamily="34" charset="0"/>
              </a:rPr>
              <a:t>Hydrological</a:t>
            </a:r>
          </a:p>
          <a:p>
            <a:pPr algn="ctr"/>
            <a:r>
              <a:rPr lang="en-US" b="1">
                <a:latin typeface="Verdana" panose="020B0604030504040204" pitchFamily="34" charset="0"/>
                <a:ea typeface="Verdana" panose="020B0604030504040204" pitchFamily="34" charset="0"/>
                <a:cs typeface="Verdana" panose="020B0604030504040204" pitchFamily="34" charset="0"/>
              </a:rPr>
              <a:t>Services</a:t>
            </a:r>
          </a:p>
        </p:txBody>
      </p:sp>
      <p:sp>
        <p:nvSpPr>
          <p:cNvPr id="37" name="Rectangle 36">
            <a:extLst>
              <a:ext uri="{FF2B5EF4-FFF2-40B4-BE49-F238E27FC236}">
                <a16:creationId xmlns:a16="http://schemas.microsoft.com/office/drawing/2014/main" id="{940F49F6-1AE8-F662-0D86-6E249F35E4FA}"/>
              </a:ext>
            </a:extLst>
          </p:cNvPr>
          <p:cNvSpPr/>
          <p:nvPr/>
        </p:nvSpPr>
        <p:spPr>
          <a:xfrm>
            <a:off x="181390" y="1228397"/>
            <a:ext cx="5583344" cy="4401205"/>
          </a:xfrm>
          <a:prstGeom prst="rect">
            <a:avLst/>
          </a:prstGeom>
        </p:spPr>
        <p:txBody>
          <a:bodyPr wrap="square">
            <a:spAutoFit/>
          </a:bodyPr>
          <a:lstStyle/>
          <a:p>
            <a:pPr marL="342900" lvl="0" indent="-342900">
              <a:spcBef>
                <a:spcPts val="1200"/>
              </a:spcBef>
              <a:buFont typeface="Arial" panose="020B0604020202020204" pitchFamily="34" charset="0"/>
              <a:buChar char="•"/>
            </a:pPr>
            <a:r>
              <a:rPr lang="en-GB" sz="1800">
                <a:effectLst/>
                <a:latin typeface="Verdana" panose="020B0604030504040204" pitchFamily="34" charset="0"/>
                <a:ea typeface="Verdana" panose="020B0604030504040204" pitchFamily="34" charset="0"/>
                <a:cs typeface="Verdana" panose="020B0604030504040204" pitchFamily="34" charset="0"/>
              </a:rPr>
              <a:t>As per </a:t>
            </a:r>
            <a:r>
              <a:rPr lang="en-GB" sz="1800" u="none" strike="noStrike">
                <a:solidFill>
                  <a:srgbClr val="0000FF"/>
                </a:solidFill>
                <a:effectLst/>
                <a:latin typeface="Verdana" panose="020B0604030504040204" pitchFamily="34" charset="0"/>
                <a:ea typeface="Verdana" panose="020B0604030504040204" pitchFamily="34" charset="0"/>
                <a:cs typeface="Verdana" panose="020B0604030504040204" pitchFamily="34" charset="0"/>
                <a:hlinkClick r:id="rId3"/>
              </a:rPr>
              <a:t>Article 2</a:t>
            </a:r>
            <a:r>
              <a:rPr lang="en-GB" sz="1800">
                <a:effectLst/>
                <a:latin typeface="Verdana" panose="020B0604030504040204" pitchFamily="34" charset="0"/>
                <a:ea typeface="Verdana" panose="020B0604030504040204" pitchFamily="34" charset="0"/>
                <a:cs typeface="Verdana" panose="020B0604030504040204" pitchFamily="34" charset="0"/>
              </a:rPr>
              <a:t> of its Convention WMO has a mandate to facilitate worldwide cooperation in the establishment of networks of stations for the making of meteorological, hydrological and other geophysical observations related to meteorology, to promote the establishment and maintenance of systems for the rapid exchange of meteorological and related information </a:t>
            </a:r>
          </a:p>
          <a:p>
            <a:pPr marL="342900" lvl="0" indent="-342900">
              <a:spcBef>
                <a:spcPts val="1200"/>
              </a:spcBef>
              <a:buFont typeface="Arial" panose="020B0604020202020204" pitchFamily="34" charset="0"/>
              <a:buChar char="•"/>
            </a:pPr>
            <a:r>
              <a:rPr lang="en-GB" sz="1800">
                <a:effectLst/>
                <a:latin typeface="Verdana" panose="020B0604030504040204" pitchFamily="34" charset="0"/>
                <a:ea typeface="Verdana" panose="020B0604030504040204" pitchFamily="34" charset="0"/>
                <a:cs typeface="Verdana" panose="020B0604030504040204" pitchFamily="34" charset="0"/>
              </a:rPr>
              <a:t>To promote standardization of meteorological and related observation and activities in operational hydrology considering issues related to weather, climate and water.</a:t>
            </a:r>
            <a:endParaRPr lang="en-CH" sz="1800">
              <a:effectLst/>
              <a:latin typeface="Verdana" panose="020B0604030504040204" pitchFamily="34" charset="0"/>
              <a:ea typeface="Verdana" panose="020B0604030504040204" pitchFamily="34" charset="0"/>
              <a:cs typeface="Verdana" panose="020B0604030504040204" pitchFamily="34" charset="0"/>
            </a:endParaRPr>
          </a:p>
        </p:txBody>
      </p:sp>
      <p:sp>
        <p:nvSpPr>
          <p:cNvPr id="2" name="Oval 1">
            <a:extLst>
              <a:ext uri="{FF2B5EF4-FFF2-40B4-BE49-F238E27FC236}">
                <a16:creationId xmlns:a16="http://schemas.microsoft.com/office/drawing/2014/main" id="{69B6F112-A516-30F3-CDFC-4E340C1A0829}"/>
              </a:ext>
            </a:extLst>
          </p:cNvPr>
          <p:cNvSpPr/>
          <p:nvPr/>
        </p:nvSpPr>
        <p:spPr>
          <a:xfrm>
            <a:off x="7403861" y="317745"/>
            <a:ext cx="3045516" cy="660825"/>
          </a:xfrm>
          <a:prstGeom prst="ellipse">
            <a:avLst/>
          </a:prstGeom>
          <a:solidFill>
            <a:srgbClr val="005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Verdana" panose="020B0604030504040204" pitchFamily="34" charset="0"/>
                <a:ea typeface="Verdana" panose="020B0604030504040204" pitchFamily="34" charset="0"/>
                <a:cs typeface="Verdana" panose="020B0604030504040204" pitchFamily="34" charset="0"/>
              </a:rPr>
              <a:t>Water Services</a:t>
            </a:r>
          </a:p>
        </p:txBody>
      </p:sp>
      <p:sp>
        <p:nvSpPr>
          <p:cNvPr id="7" name="TextBox 6">
            <a:extLst>
              <a:ext uri="{FF2B5EF4-FFF2-40B4-BE49-F238E27FC236}">
                <a16:creationId xmlns:a16="http://schemas.microsoft.com/office/drawing/2014/main" id="{784229DE-4969-9683-6E4D-F5ABF3EBC1FD}"/>
              </a:ext>
            </a:extLst>
          </p:cNvPr>
          <p:cNvSpPr txBox="1"/>
          <p:nvPr/>
        </p:nvSpPr>
        <p:spPr>
          <a:xfrm>
            <a:off x="5914610" y="1353105"/>
            <a:ext cx="6096000" cy="2616101"/>
          </a:xfrm>
          <a:prstGeom prst="rect">
            <a:avLst/>
          </a:prstGeom>
          <a:noFill/>
        </p:spPr>
        <p:txBody>
          <a:bodyPr wrap="square">
            <a:spAutoFit/>
          </a:bodyPr>
          <a:lstStyle/>
          <a:p>
            <a:pPr marL="342900" lvl="0" indent="-342900">
              <a:spcBef>
                <a:spcPts val="1200"/>
              </a:spcBef>
              <a:buFont typeface="Arial" panose="020B0604020202020204" pitchFamily="34" charset="0"/>
              <a:buChar char="•"/>
            </a:pPr>
            <a:r>
              <a:rPr lang="en-GB" sz="1800">
                <a:effectLst/>
                <a:latin typeface="Verdana" panose="020B0604030504040204" pitchFamily="34" charset="0"/>
                <a:ea typeface="Arial" panose="020B0604020202020204" pitchFamily="34" charset="0"/>
                <a:cs typeface="Arial" panose="020B0604020202020204" pitchFamily="34" charset="0"/>
              </a:rPr>
              <a:t>common use of the term “water services” usually refers to the supply of potable or non-potable water and sanitation</a:t>
            </a:r>
            <a:endParaRPr lang="en-CH" sz="1600">
              <a:effectLst/>
              <a:latin typeface="Verdana" panose="020B0604030504040204" pitchFamily="34" charset="0"/>
              <a:ea typeface="Verdana" panose="020B0604030504040204" pitchFamily="34" charset="0"/>
              <a:cs typeface="Verdana" panose="020B0604030504040204" pitchFamily="34" charset="0"/>
            </a:endParaRPr>
          </a:p>
          <a:p>
            <a:pPr marL="342900" lvl="0" indent="-342900">
              <a:spcBef>
                <a:spcPts val="1200"/>
              </a:spcBef>
              <a:buFont typeface="Arial" panose="020B0604020202020204" pitchFamily="34" charset="0"/>
              <a:buChar char="•"/>
            </a:pPr>
            <a:r>
              <a:rPr lang="en-GB" sz="1800">
                <a:effectLst/>
                <a:latin typeface="Verdana" panose="020B0604030504040204" pitchFamily="34" charset="0"/>
                <a:ea typeface="Verdana" panose="020B0604030504040204" pitchFamily="34" charset="0"/>
                <a:cs typeface="Verdana" panose="020B0604030504040204" pitchFamily="34" charset="0"/>
              </a:rPr>
              <a:t>Do not fall in the remit of WMO mandate</a:t>
            </a:r>
          </a:p>
          <a:p>
            <a:pPr marL="342900" lvl="0" indent="-342900">
              <a:spcBef>
                <a:spcPts val="1200"/>
              </a:spcBef>
              <a:buFont typeface="Arial" panose="020B0604020202020204" pitchFamily="34" charset="0"/>
              <a:buChar char="•"/>
            </a:pPr>
            <a:r>
              <a:rPr lang="en-GB" sz="1800">
                <a:effectLst/>
                <a:latin typeface="Verdana" panose="020B0604030504040204" pitchFamily="34" charset="0"/>
                <a:ea typeface="Verdana" panose="020B0604030504040204" pitchFamily="34" charset="0"/>
                <a:cs typeface="Verdana" panose="020B0604030504040204" pitchFamily="34" charset="0"/>
              </a:rPr>
              <a:t>Dealt with by other UN organizations (</a:t>
            </a:r>
            <a:r>
              <a:rPr lang="en-CH" sz="1800">
                <a:effectLst/>
                <a:latin typeface="Verdana" panose="020B0604030504040204" pitchFamily="34" charset="0"/>
                <a:ea typeface="Verdana" panose="020B0604030504040204" pitchFamily="34" charset="0"/>
                <a:cs typeface="Verdana" panose="020B0604030504040204" pitchFamily="34" charset="0"/>
              </a:rPr>
              <a:t>the Food and Agriculture Organization (</a:t>
            </a:r>
            <a:r>
              <a:rPr lang="en-GB" sz="1800">
                <a:effectLst/>
                <a:latin typeface="Verdana" panose="020B0604030504040204" pitchFamily="34" charset="0"/>
                <a:ea typeface="Verdana" panose="020B0604030504040204" pitchFamily="34" charset="0"/>
                <a:cs typeface="Verdana" panose="020B0604030504040204" pitchFamily="34" charset="0"/>
              </a:rPr>
              <a:t>FAO</a:t>
            </a:r>
            <a:r>
              <a:rPr lang="en-CH" sz="1800">
                <a:effectLst/>
                <a:latin typeface="Verdana" panose="020B0604030504040204" pitchFamily="34" charset="0"/>
                <a:ea typeface="Verdana" panose="020B0604030504040204" pitchFamily="34" charset="0"/>
                <a:cs typeface="Verdana" panose="020B0604030504040204" pitchFamily="34" charset="0"/>
              </a:rPr>
              <a:t>)</a:t>
            </a:r>
            <a:r>
              <a:rPr lang="en-GB" sz="1800">
                <a:effectLst/>
                <a:latin typeface="Verdana" panose="020B0604030504040204" pitchFamily="34" charset="0"/>
                <a:ea typeface="Verdana" panose="020B0604030504040204" pitchFamily="34" charset="0"/>
                <a:cs typeface="Verdana" panose="020B0604030504040204" pitchFamily="34" charset="0"/>
              </a:rPr>
              <a:t>, </a:t>
            </a:r>
            <a:r>
              <a:rPr lang="en-CH" sz="1800">
                <a:effectLst/>
                <a:latin typeface="Verdana" panose="020B0604030504040204" pitchFamily="34" charset="0"/>
                <a:ea typeface="Verdana" panose="020B0604030504040204" pitchFamily="34" charset="0"/>
                <a:cs typeface="Verdana" panose="020B0604030504040204" pitchFamily="34" charset="0"/>
              </a:rPr>
              <a:t>the United Nations Children’s Fund (</a:t>
            </a:r>
            <a:r>
              <a:rPr lang="en-GB" sz="1800">
                <a:effectLst/>
                <a:latin typeface="Verdana" panose="020B0604030504040204" pitchFamily="34" charset="0"/>
                <a:ea typeface="Verdana" panose="020B0604030504040204" pitchFamily="34" charset="0"/>
                <a:cs typeface="Verdana" panose="020B0604030504040204" pitchFamily="34" charset="0"/>
              </a:rPr>
              <a:t>UNICEF</a:t>
            </a:r>
            <a:r>
              <a:rPr lang="en-CH" sz="1800">
                <a:effectLst/>
                <a:latin typeface="Verdana" panose="020B0604030504040204" pitchFamily="34" charset="0"/>
                <a:ea typeface="Verdana" panose="020B0604030504040204" pitchFamily="34" charset="0"/>
                <a:cs typeface="Verdana" panose="020B0604030504040204" pitchFamily="34" charset="0"/>
              </a:rPr>
              <a:t>)</a:t>
            </a:r>
            <a:r>
              <a:rPr lang="en-GB" sz="1800">
                <a:effectLst/>
                <a:latin typeface="Verdana" panose="020B0604030504040204" pitchFamily="34" charset="0"/>
                <a:ea typeface="Verdana" panose="020B0604030504040204" pitchFamily="34" charset="0"/>
                <a:cs typeface="Verdana" panose="020B0604030504040204" pitchFamily="34" charset="0"/>
              </a:rPr>
              <a:t>, </a:t>
            </a:r>
            <a:r>
              <a:rPr lang="en-CH" sz="1800">
                <a:effectLst/>
                <a:latin typeface="Verdana" panose="020B0604030504040204" pitchFamily="34" charset="0"/>
                <a:ea typeface="Verdana" panose="020B0604030504040204" pitchFamily="34" charset="0"/>
                <a:cs typeface="Verdana" panose="020B0604030504040204" pitchFamily="34" charset="0"/>
              </a:rPr>
              <a:t>the World Health Organization (</a:t>
            </a:r>
            <a:r>
              <a:rPr lang="en-GB" sz="1800">
                <a:effectLst/>
                <a:latin typeface="Verdana" panose="020B0604030504040204" pitchFamily="34" charset="0"/>
                <a:ea typeface="Verdana" panose="020B0604030504040204" pitchFamily="34" charset="0"/>
                <a:cs typeface="Verdana" panose="020B0604030504040204" pitchFamily="34" charset="0"/>
              </a:rPr>
              <a:t>WHO</a:t>
            </a:r>
            <a:r>
              <a:rPr lang="en-CH" sz="1800">
                <a:effectLst/>
                <a:latin typeface="Verdana" panose="020B0604030504040204" pitchFamily="34" charset="0"/>
                <a:ea typeface="Verdana" panose="020B0604030504040204" pitchFamily="34" charset="0"/>
                <a:cs typeface="Verdana" panose="020B0604030504040204" pitchFamily="34" charset="0"/>
              </a:rPr>
              <a:t>)</a:t>
            </a:r>
            <a:r>
              <a:rPr lang="en-GB" sz="1800">
                <a:effectLst/>
                <a:latin typeface="Verdana" panose="020B0604030504040204" pitchFamily="34" charset="0"/>
                <a:ea typeface="Verdana" panose="020B0604030504040204" pitchFamily="34" charset="0"/>
                <a:cs typeface="Verdana" panose="020B0604030504040204" pitchFamily="34" charset="0"/>
              </a:rPr>
              <a:t>, etc.)</a:t>
            </a:r>
          </a:p>
        </p:txBody>
      </p:sp>
      <p:sp>
        <p:nvSpPr>
          <p:cNvPr id="8" name="TextBox 7">
            <a:extLst>
              <a:ext uri="{FF2B5EF4-FFF2-40B4-BE49-F238E27FC236}">
                <a16:creationId xmlns:a16="http://schemas.microsoft.com/office/drawing/2014/main" id="{D630D21F-2FD3-BB8E-E76A-73EC0AA66ABF}"/>
              </a:ext>
            </a:extLst>
          </p:cNvPr>
          <p:cNvSpPr txBox="1"/>
          <p:nvPr/>
        </p:nvSpPr>
        <p:spPr>
          <a:xfrm>
            <a:off x="5675815" y="4059308"/>
            <a:ext cx="6427266" cy="2262158"/>
          </a:xfrm>
          <a:prstGeom prst="rect">
            <a:avLst/>
          </a:prstGeom>
          <a:solidFill>
            <a:srgbClr val="C00000"/>
          </a:solidFill>
        </p:spPr>
        <p:txBody>
          <a:bodyPr wrap="square">
            <a:spAutoFit/>
          </a:bodyPr>
          <a:lstStyle/>
          <a:p>
            <a:r>
              <a:rPr lang="en-GB" sz="1800" b="1">
                <a:solidFill>
                  <a:schemeClr val="bg1"/>
                </a:solidFill>
                <a:effectLst/>
                <a:latin typeface="Verdana" panose="020B0604030504040204" pitchFamily="34" charset="0"/>
                <a:ea typeface="Verdana" panose="020B0604030504040204" pitchFamily="34" charset="0"/>
                <a:cs typeface="Verdana" panose="020B0604030504040204" pitchFamily="34" charset="0"/>
              </a:rPr>
              <a:t>“hydrological services”</a:t>
            </a:r>
            <a:r>
              <a:rPr lang="en-GB" sz="1800">
                <a:solidFill>
                  <a:schemeClr val="bg1"/>
                </a:solidFill>
                <a:effectLst/>
                <a:latin typeface="Verdana" panose="020B0604030504040204" pitchFamily="34" charset="0"/>
                <a:ea typeface="Verdana" panose="020B0604030504040204" pitchFamily="34" charset="0"/>
                <a:cs typeface="Verdana" panose="020B0604030504040204" pitchFamily="34" charset="0"/>
              </a:rPr>
              <a:t>, better reflecting WMO mandate on operational hydrology</a:t>
            </a:r>
          </a:p>
          <a:p>
            <a:endParaRPr lang="en-GB" sz="50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GB" sz="1800">
                <a:solidFill>
                  <a:schemeClr val="bg1"/>
                </a:solidFill>
                <a:effectLst/>
                <a:latin typeface="Verdana" panose="020B0604030504040204" pitchFamily="34" charset="0"/>
                <a:ea typeface="Arial" panose="020B0604020202020204" pitchFamily="34" charset="0"/>
                <a:cs typeface="Arial" panose="020B0604020202020204" pitchFamily="34" charset="0"/>
              </a:rPr>
              <a:t>- Preparation and editing of constituent bodies sessions documentation and other official WMO communications in properly representing the mandate of WMO in the domain of hydrology by using “</a:t>
            </a:r>
            <a:r>
              <a:rPr lang="en-GB" sz="1800" b="1">
                <a:solidFill>
                  <a:schemeClr val="bg1"/>
                </a:solidFill>
                <a:effectLst/>
                <a:latin typeface="Verdana" panose="020B0604030504040204" pitchFamily="34" charset="0"/>
                <a:ea typeface="Arial" panose="020B0604020202020204" pitchFamily="34" charset="0"/>
                <a:cs typeface="Arial" panose="020B0604020202020204" pitchFamily="34" charset="0"/>
              </a:rPr>
              <a:t>hydrological services</a:t>
            </a:r>
            <a:r>
              <a:rPr lang="en-GB" sz="1800">
                <a:solidFill>
                  <a:schemeClr val="bg1"/>
                </a:solidFill>
                <a:effectLst/>
                <a:latin typeface="Verdana" panose="020B0604030504040204" pitchFamily="34" charset="0"/>
                <a:ea typeface="Arial" panose="020B0604020202020204" pitchFamily="34" charset="0"/>
                <a:cs typeface="Arial" panose="020B0604020202020204" pitchFamily="34" charset="0"/>
              </a:rPr>
              <a:t>” rather than “water service”</a:t>
            </a:r>
            <a:endParaRPr lang="en-GB" sz="180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endParaRPr lang="en-CH" sz="1000">
              <a:solidFill>
                <a:schemeClr val="bg1"/>
              </a:solidFill>
            </a:endParaRPr>
          </a:p>
        </p:txBody>
      </p:sp>
    </p:spTree>
    <p:extLst>
      <p:ext uri="{BB962C8B-B14F-4D97-AF65-F5344CB8AC3E}">
        <p14:creationId xmlns:p14="http://schemas.microsoft.com/office/powerpoint/2010/main" val="29789427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7E66B5A-E1E2-9421-257D-78F68187B728}"/>
              </a:ext>
            </a:extLst>
          </p:cNvPr>
          <p:cNvGraphicFramePr>
            <a:graphicFrameLocks noGrp="1"/>
          </p:cNvGraphicFramePr>
          <p:nvPr/>
        </p:nvGraphicFramePr>
        <p:xfrm>
          <a:off x="6830170" y="5933274"/>
          <a:ext cx="4904630" cy="918376"/>
        </p:xfrm>
        <a:graphic>
          <a:graphicData uri="http://schemas.openxmlformats.org/drawingml/2006/table">
            <a:tbl>
              <a:tblPr firstRow="1">
                <a:tableStyleId>{2D5ABB26-0587-4C30-8999-92F81FD0307C}</a:tableStyleId>
              </a:tblPr>
              <a:tblGrid>
                <a:gridCol w="2452315">
                  <a:extLst>
                    <a:ext uri="{9D8B030D-6E8A-4147-A177-3AD203B41FA5}">
                      <a16:colId xmlns:a16="http://schemas.microsoft.com/office/drawing/2014/main" val="1063476286"/>
                    </a:ext>
                  </a:extLst>
                </a:gridCol>
                <a:gridCol w="2452315">
                  <a:extLst>
                    <a:ext uri="{9D8B030D-6E8A-4147-A177-3AD203B41FA5}">
                      <a16:colId xmlns:a16="http://schemas.microsoft.com/office/drawing/2014/main" val="399418297"/>
                    </a:ext>
                  </a:extLst>
                </a:gridCol>
              </a:tblGrid>
              <a:tr h="918376">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endParaRPr lang="en-US" sz="1050" b="0">
                        <a:solidFill>
                          <a:srgbClr val="005BAA"/>
                        </a:solidFill>
                        <a:latin typeface="Verdana" panose="020B0604030504040204" pitchFamily="34" charset="0"/>
                        <a:ea typeface="Verdana" panose="020B0604030504040204" pitchFamily="34" charset="0"/>
                      </a:endParaRPr>
                    </a:p>
                  </a:txBody>
                  <a:tcPr anchor="ctr"/>
                </a:tc>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fld id="{19283BD8-4331-4442-8D7F-5AA08B22643F}" type="slidenum">
                        <a:rPr lang="en-US" sz="1200" b="0" smtClean="0">
                          <a:solidFill>
                            <a:schemeClr val="bg1"/>
                          </a:solidFill>
                          <a:latin typeface="Arial" panose="020B0604020202020204" pitchFamily="34" charset="0"/>
                          <a:ea typeface="Verdana" panose="020B0604030504040204" pitchFamily="34" charset="0"/>
                          <a:cs typeface="Arial" panose="020B0604020202020204" pitchFamily="34" charset="0"/>
                        </a:rPr>
                        <a:pPr marL="0" marR="0" lvl="0" indent="0" algn="r" defTabSz="914400" rtl="0" eaLnBrk="1" fontAlgn="auto" latinLnBrk="0" hangingPunct="1">
                          <a:lnSpc>
                            <a:spcPct val="150000"/>
                          </a:lnSpc>
                          <a:spcBef>
                            <a:spcPts val="0"/>
                          </a:spcBef>
                          <a:spcAft>
                            <a:spcPts val="0"/>
                          </a:spcAft>
                          <a:buClrTx/>
                          <a:buSzTx/>
                          <a:buFontTx/>
                          <a:buNone/>
                          <a:tabLst/>
                          <a:defRPr/>
                        </a:pPr>
                        <a:t>8</a:t>
                      </a:fld>
                      <a:endParaRPr lang="en-US" sz="1200" b="0">
                        <a:solidFill>
                          <a:schemeClr val="bg1"/>
                        </a:solidFill>
                        <a:latin typeface="Arial" panose="020B0604020202020204" pitchFamily="34" charset="0"/>
                        <a:ea typeface="Verdana" panose="020B0604030504040204" pitchFamily="34" charset="0"/>
                        <a:cs typeface="Arial" panose="020B0604020202020204" pitchFamily="34" charset="0"/>
                      </a:endParaRPr>
                    </a:p>
                  </a:txBody>
                  <a:tcPr anchor="ctr"/>
                </a:tc>
                <a:extLst>
                  <a:ext uri="{0D108BD9-81ED-4DB2-BD59-A6C34878D82A}">
                    <a16:rowId xmlns:a16="http://schemas.microsoft.com/office/drawing/2014/main" val="551670588"/>
                  </a:ext>
                </a:extLst>
              </a:tr>
            </a:tbl>
          </a:graphicData>
        </a:graphic>
      </p:graphicFrame>
      <p:pic>
        <p:nvPicPr>
          <p:cNvPr id="6" name="Picture 5">
            <a:extLst>
              <a:ext uri="{FF2B5EF4-FFF2-40B4-BE49-F238E27FC236}">
                <a16:creationId xmlns:a16="http://schemas.microsoft.com/office/drawing/2014/main" id="{A7562795-1847-1F48-A3DC-459DD255DC43}"/>
              </a:ext>
            </a:extLst>
          </p:cNvPr>
          <p:cNvPicPr>
            <a:picLocks noGrp="1" noRot="1" noChangeAspect="1" noMove="1" noResize="1" noEditPoints="1" noAdjustHandles="1" noChangeArrowheads="1" noChangeShapeType="1" noCrop="1"/>
          </p:cNvPicPr>
          <p:nvPr/>
        </p:nvPicPr>
        <p:blipFill>
          <a:blip r:embed="rId2"/>
          <a:stretch>
            <a:fillRect/>
          </a:stretch>
        </p:blipFill>
        <p:spPr>
          <a:xfrm>
            <a:off x="-3757" y="5917325"/>
            <a:ext cx="71263" cy="940675"/>
          </a:xfrm>
          <a:prstGeom prst="rect">
            <a:avLst/>
          </a:prstGeom>
        </p:spPr>
      </p:pic>
      <p:sp>
        <p:nvSpPr>
          <p:cNvPr id="7" name="TextBox 6">
            <a:extLst>
              <a:ext uri="{FF2B5EF4-FFF2-40B4-BE49-F238E27FC236}">
                <a16:creationId xmlns:a16="http://schemas.microsoft.com/office/drawing/2014/main" id="{F1E5A025-DDA2-AD90-1FDF-CE6B8E0DF857}"/>
              </a:ext>
            </a:extLst>
          </p:cNvPr>
          <p:cNvSpPr txBox="1"/>
          <p:nvPr/>
        </p:nvSpPr>
        <p:spPr>
          <a:xfrm>
            <a:off x="330200" y="1429463"/>
            <a:ext cx="11671300" cy="4955203"/>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GB" sz="1800" u="none" strike="noStrike" dirty="0">
                <a:solidFill>
                  <a:srgbClr val="0000FF"/>
                </a:solidFill>
                <a:effectLst/>
                <a:latin typeface="Verdana"/>
                <a:ea typeface="Arial" panose="020B0604020202020204" pitchFamily="34" charset="0"/>
                <a:cs typeface="Arial"/>
                <a:hlinkClick r:id="rId3"/>
              </a:rPr>
              <a:t>Resolution 5 Cg-Ext(2021</a:t>
            </a:r>
            <a:r>
              <a:rPr lang="en-GB" dirty="0">
                <a:solidFill>
                  <a:srgbClr val="0000FF"/>
                </a:solidFill>
                <a:latin typeface="Verdana"/>
                <a:ea typeface="Arial" panose="020B0604020202020204" pitchFamily="34" charset="0"/>
                <a:cs typeface="Arial"/>
                <a:hlinkClick r:id="rId3"/>
              </a:rPr>
              <a:t>)</a:t>
            </a:r>
            <a:r>
              <a:rPr lang="en-GB" dirty="0">
                <a:solidFill>
                  <a:srgbClr val="0000FF"/>
                </a:solidFill>
                <a:latin typeface="Verdana"/>
                <a:ea typeface="Arial" panose="020B0604020202020204" pitchFamily="34" charset="0"/>
                <a:cs typeface="Arial"/>
              </a:rPr>
              <a:t>,</a:t>
            </a:r>
            <a:r>
              <a:rPr lang="en-GB" dirty="0">
                <a:solidFill>
                  <a:srgbClr val="0000FF"/>
                </a:solidFill>
                <a:latin typeface="Verdana"/>
                <a:ea typeface="+mn-lt"/>
                <a:cs typeface="+mn-lt"/>
              </a:rPr>
              <a:t> </a:t>
            </a:r>
            <a:r>
              <a:rPr lang="en-GB" dirty="0">
                <a:solidFill>
                  <a:srgbClr val="000000"/>
                </a:solidFill>
                <a:latin typeface="Verdana"/>
                <a:ea typeface="Verdana"/>
                <a:cs typeface="Arial"/>
              </a:rPr>
              <a:t>operationalizing the global WMO Hydrological Status and Outlook System (</a:t>
            </a:r>
            <a:r>
              <a:rPr lang="en-GB" dirty="0" err="1">
                <a:solidFill>
                  <a:srgbClr val="000000"/>
                </a:solidFill>
                <a:latin typeface="Verdana"/>
                <a:ea typeface="Verdana"/>
                <a:cs typeface="Arial"/>
              </a:rPr>
              <a:t>HydroSOS</a:t>
            </a:r>
            <a:r>
              <a:rPr lang="en-GB" dirty="0">
                <a:solidFill>
                  <a:srgbClr val="000000"/>
                </a:solidFill>
                <a:latin typeface="Verdana"/>
                <a:ea typeface="Verdana"/>
                <a:cs typeface="Arial"/>
              </a:rPr>
              <a:t>) through regional implementation plans led by the regional associations </a:t>
            </a:r>
            <a:endParaRPr lang="en-GB" sz="600" dirty="0">
              <a:latin typeface="Verdana" panose="020B0604030504040204" pitchFamily="34" charset="0"/>
              <a:ea typeface="Verdana" panose="020B0604030504040204" pitchFamily="34" charset="0"/>
              <a:cs typeface="Arial" panose="020B0604020202020204" pitchFamily="34" charset="0"/>
            </a:endParaRPr>
          </a:p>
          <a:p>
            <a:r>
              <a:rPr lang="en-GB" sz="1000" dirty="0">
                <a:latin typeface="Verdana"/>
                <a:ea typeface="Verdana"/>
                <a:cs typeface="+mn-lt"/>
              </a:rPr>
              <a:t>  </a:t>
            </a:r>
          </a:p>
          <a:p>
            <a:pPr marL="285750" indent="-285750">
              <a:buFont typeface="Arial" panose="020B0604020202020204" pitchFamily="34" charset="0"/>
              <a:buChar char="•"/>
            </a:pPr>
            <a:r>
              <a:rPr lang="en-GB" b="1" dirty="0">
                <a:latin typeface="Verdana"/>
                <a:ea typeface="+mn-lt"/>
                <a:cs typeface="+mn-lt"/>
              </a:rPr>
              <a:t>Developed the </a:t>
            </a:r>
            <a:r>
              <a:rPr lang="en-GB" b="1" dirty="0" err="1">
                <a:latin typeface="Verdana"/>
                <a:ea typeface="+mn-lt"/>
                <a:cs typeface="+mn-lt"/>
              </a:rPr>
              <a:t>HydroSOS</a:t>
            </a:r>
            <a:r>
              <a:rPr lang="en-GB" b="1" dirty="0">
                <a:latin typeface="Verdana"/>
                <a:ea typeface="+mn-lt"/>
                <a:cs typeface="+mn-lt"/>
              </a:rPr>
              <a:t> Regional and National implementation plans</a:t>
            </a:r>
            <a:r>
              <a:rPr lang="en-GB" dirty="0">
                <a:latin typeface="Verdana"/>
                <a:ea typeface="+mn-lt"/>
                <a:cs typeface="+mn-lt"/>
              </a:rPr>
              <a:t> (annex to Cg-19/INF 2.6) by </a:t>
            </a:r>
            <a:r>
              <a:rPr lang="en-GB" b="1" dirty="0">
                <a:latin typeface="Verdana"/>
                <a:ea typeface="+mn-lt"/>
                <a:cs typeface="+mn-lt"/>
              </a:rPr>
              <a:t>Regional Hydrological Advisors (RHAs) </a:t>
            </a:r>
            <a:r>
              <a:rPr lang="en-GB" dirty="0">
                <a:latin typeface="Verdana"/>
                <a:ea typeface="+mn-lt"/>
                <a:cs typeface="+mn-lt"/>
              </a:rPr>
              <a:t>with regional hydrological groups, the </a:t>
            </a:r>
            <a:r>
              <a:rPr lang="en-GB" dirty="0" err="1">
                <a:latin typeface="Verdana"/>
                <a:ea typeface="+mn-lt"/>
                <a:cs typeface="+mn-lt"/>
              </a:rPr>
              <a:t>HydroSOS</a:t>
            </a:r>
            <a:r>
              <a:rPr lang="en-GB" dirty="0">
                <a:latin typeface="Verdana"/>
                <a:ea typeface="+mn-lt"/>
                <a:cs typeface="+mn-lt"/>
              </a:rPr>
              <a:t> technical/</a:t>
            </a:r>
            <a:r>
              <a:rPr lang="en-GB" dirty="0" err="1">
                <a:latin typeface="Verdana"/>
                <a:ea typeface="+mn-lt"/>
                <a:cs typeface="+mn-lt"/>
              </a:rPr>
              <a:t>implemenation</a:t>
            </a:r>
            <a:r>
              <a:rPr lang="en-GB" dirty="0">
                <a:latin typeface="Verdana"/>
                <a:ea typeface="+mn-lt"/>
                <a:cs typeface="+mn-lt"/>
              </a:rPr>
              <a:t> teams</a:t>
            </a:r>
          </a:p>
          <a:p>
            <a:r>
              <a:rPr lang="en-GB" sz="1000" dirty="0">
                <a:latin typeface="Verdana"/>
                <a:ea typeface="+mn-lt"/>
                <a:cs typeface="+mn-lt"/>
              </a:rPr>
              <a:t>  </a:t>
            </a:r>
          </a:p>
          <a:p>
            <a:pPr marL="285750" indent="-285750">
              <a:buFont typeface="Arial" panose="020B0604020202020204" pitchFamily="34" charset="0"/>
              <a:buChar char="•"/>
            </a:pPr>
            <a:r>
              <a:rPr lang="en-GB" b="1" dirty="0">
                <a:latin typeface="Verdana"/>
                <a:ea typeface="+mn-lt"/>
                <a:cs typeface="+mn-lt"/>
              </a:rPr>
              <a:t>Requests</a:t>
            </a:r>
            <a:r>
              <a:rPr lang="en-GB" dirty="0">
                <a:latin typeface="Verdana"/>
                <a:ea typeface="+mn-lt"/>
                <a:cs typeface="+mn-lt"/>
              </a:rPr>
              <a:t> INFCOM to strengthen its activities related to </a:t>
            </a:r>
            <a:r>
              <a:rPr lang="en-GB" dirty="0" err="1">
                <a:latin typeface="Verdana"/>
                <a:ea typeface="+mn-lt"/>
                <a:cs typeface="+mn-lt"/>
              </a:rPr>
              <a:t>HydroSOS</a:t>
            </a:r>
            <a:r>
              <a:rPr lang="en-GB" dirty="0">
                <a:latin typeface="Verdana"/>
                <a:ea typeface="+mn-lt"/>
                <a:cs typeface="+mn-lt"/>
              </a:rPr>
              <a:t> and consider the infrastructure requirements for implementation of </a:t>
            </a:r>
            <a:r>
              <a:rPr lang="en-GB" dirty="0" err="1">
                <a:latin typeface="Verdana"/>
                <a:ea typeface="+mn-lt"/>
                <a:cs typeface="+mn-lt"/>
              </a:rPr>
              <a:t>HydroSOS</a:t>
            </a:r>
            <a:r>
              <a:rPr lang="en-GB" dirty="0">
                <a:latin typeface="Verdana"/>
                <a:ea typeface="+mn-lt"/>
                <a:cs typeface="+mn-lt"/>
              </a:rPr>
              <a:t>;</a:t>
            </a:r>
          </a:p>
          <a:p>
            <a:r>
              <a:rPr lang="en-GB" sz="600" dirty="0">
                <a:latin typeface="Verdana"/>
                <a:ea typeface="+mn-lt"/>
                <a:cs typeface="+mn-lt"/>
              </a:rPr>
              <a:t>  </a:t>
            </a:r>
            <a:endParaRPr lang="en-GB" dirty="0">
              <a:latin typeface="Verdana"/>
              <a:ea typeface="+mn-lt"/>
              <a:cs typeface="+mn-lt"/>
            </a:endParaRPr>
          </a:p>
          <a:p>
            <a:pPr marL="285750" indent="-285750">
              <a:buFont typeface="Arial" panose="020B0604020202020204" pitchFamily="34" charset="0"/>
              <a:buChar char="•"/>
            </a:pPr>
            <a:r>
              <a:rPr lang="en-GB" b="1" dirty="0">
                <a:latin typeface="Verdana"/>
                <a:ea typeface="+mn-lt"/>
                <a:cs typeface="+mn-lt"/>
              </a:rPr>
              <a:t>Requests</a:t>
            </a:r>
            <a:r>
              <a:rPr lang="en-GB" dirty="0">
                <a:latin typeface="Verdana"/>
                <a:ea typeface="+mn-lt"/>
                <a:cs typeface="+mn-lt"/>
              </a:rPr>
              <a:t> SERCOM to keep support </a:t>
            </a:r>
            <a:r>
              <a:rPr lang="en-GB" dirty="0" err="1">
                <a:latin typeface="Verdana"/>
                <a:ea typeface="+mn-lt"/>
                <a:cs typeface="+mn-lt"/>
              </a:rPr>
              <a:t>HydroSOS</a:t>
            </a:r>
            <a:r>
              <a:rPr lang="en-GB" dirty="0">
                <a:latin typeface="Verdana"/>
                <a:ea typeface="+mn-lt"/>
                <a:cs typeface="+mn-lt"/>
              </a:rPr>
              <a:t> implementation to the outlook components at different spatial and temporal scales; </a:t>
            </a:r>
            <a:endParaRPr lang="en-GB" dirty="0"/>
          </a:p>
          <a:p>
            <a:r>
              <a:rPr lang="en-GB" sz="1000" dirty="0">
                <a:latin typeface="Verdana"/>
                <a:ea typeface="+mn-lt"/>
                <a:cs typeface="+mn-lt"/>
              </a:rPr>
              <a:t>  </a:t>
            </a:r>
          </a:p>
          <a:p>
            <a:pPr marL="285750" indent="-285750">
              <a:buFont typeface="Arial" panose="020B0604020202020204" pitchFamily="34" charset="0"/>
              <a:buChar char="•"/>
            </a:pPr>
            <a:r>
              <a:rPr lang="en-GB" b="1" dirty="0">
                <a:latin typeface="Verdana"/>
                <a:ea typeface="+mn-lt"/>
                <a:cs typeface="+mn-lt"/>
              </a:rPr>
              <a:t>Requests</a:t>
            </a:r>
            <a:r>
              <a:rPr lang="en-GB" dirty="0">
                <a:latin typeface="Verdana"/>
                <a:ea typeface="+mn-lt"/>
                <a:cs typeface="+mn-lt"/>
              </a:rPr>
              <a:t> the Secretary-General to enhance the Secretariat support towards the implementation of </a:t>
            </a:r>
            <a:r>
              <a:rPr lang="en-GB" dirty="0" err="1">
                <a:latin typeface="Verdana"/>
                <a:ea typeface="+mn-lt"/>
                <a:cs typeface="+mn-lt"/>
              </a:rPr>
              <a:t>HydroSOS</a:t>
            </a:r>
            <a:r>
              <a:rPr lang="en-GB" dirty="0">
                <a:latin typeface="Verdana"/>
                <a:ea typeface="+mn-lt"/>
                <a:cs typeface="+mn-lt"/>
              </a:rPr>
              <a:t> and to work with relevant partners to synergize efforts and secure funding to resource the implementation of </a:t>
            </a:r>
            <a:r>
              <a:rPr lang="en-GB" dirty="0" err="1">
                <a:latin typeface="Verdana"/>
                <a:ea typeface="+mn-lt"/>
                <a:cs typeface="+mn-lt"/>
              </a:rPr>
              <a:t>HydroSOS</a:t>
            </a:r>
            <a:r>
              <a:rPr lang="en-GB" dirty="0">
                <a:latin typeface="Verdana"/>
                <a:ea typeface="+mn-lt"/>
                <a:cs typeface="+mn-lt"/>
              </a:rPr>
              <a:t>; and</a:t>
            </a:r>
            <a:endParaRPr lang="en-GB" dirty="0" err="1">
              <a:latin typeface="Verdana"/>
              <a:ea typeface="Verdana"/>
              <a:cs typeface="+mn-lt"/>
            </a:endParaRPr>
          </a:p>
          <a:p>
            <a:r>
              <a:rPr lang="en-GB" sz="1000" dirty="0">
                <a:latin typeface="Verdana"/>
                <a:ea typeface="+mn-lt"/>
                <a:cs typeface="+mn-lt"/>
              </a:rPr>
              <a:t>  </a:t>
            </a:r>
          </a:p>
          <a:p>
            <a:pPr marL="285750" indent="-285750">
              <a:buFont typeface="Arial" panose="020B0604020202020204" pitchFamily="34" charset="0"/>
              <a:buChar char="•"/>
            </a:pPr>
            <a:r>
              <a:rPr lang="en-GB" b="1" dirty="0">
                <a:latin typeface="Verdana"/>
                <a:ea typeface="+mn-lt"/>
                <a:cs typeface="+mn-lt"/>
              </a:rPr>
              <a:t>Invites</a:t>
            </a:r>
            <a:r>
              <a:rPr lang="en-GB" dirty="0">
                <a:latin typeface="Verdana"/>
                <a:ea typeface="+mn-lt"/>
                <a:cs typeface="+mn-lt"/>
              </a:rPr>
              <a:t> Members to contribute to the implementation of regional </a:t>
            </a:r>
            <a:r>
              <a:rPr lang="en-GB" dirty="0" err="1">
                <a:latin typeface="Verdana"/>
                <a:ea typeface="+mn-lt"/>
                <a:cs typeface="+mn-lt"/>
              </a:rPr>
              <a:t>HydroSOS</a:t>
            </a:r>
            <a:r>
              <a:rPr lang="en-GB" dirty="0">
                <a:latin typeface="Verdana"/>
                <a:ea typeface="+mn-lt"/>
                <a:cs typeface="+mn-lt"/>
              </a:rPr>
              <a:t> plans.</a:t>
            </a:r>
            <a:endParaRPr lang="en-GB" dirty="0">
              <a:latin typeface="Arial"/>
              <a:ea typeface="Verdana"/>
              <a:cs typeface="+mn-lt"/>
            </a:endParaRPr>
          </a:p>
          <a:p>
            <a:pPr marL="285750" indent="-285750">
              <a:buFont typeface="Arial" panose="020B0604020202020204" pitchFamily="34" charset="0"/>
              <a:buChar char="•"/>
            </a:pPr>
            <a:endParaRPr lang="en-GB">
              <a:latin typeface="Arial"/>
              <a:ea typeface="Verdana"/>
              <a:cs typeface="Arial" panose="020B0604020202020204" pitchFamily="34" charset="0"/>
            </a:endParaRPr>
          </a:p>
          <a:p>
            <a:pPr marL="285750" indent="-285750">
              <a:buFont typeface="Arial" panose="020B0604020202020204" pitchFamily="34" charset="0"/>
              <a:buChar char="•"/>
            </a:pPr>
            <a:endParaRPr lang="en-GB">
              <a:latin typeface="Arial"/>
              <a:ea typeface="Verdana"/>
              <a:cs typeface="Arial" panose="020B0604020202020204" pitchFamily="34" charset="0"/>
            </a:endParaRPr>
          </a:p>
        </p:txBody>
      </p:sp>
      <p:sp>
        <p:nvSpPr>
          <p:cNvPr id="2" name="Shape 79">
            <a:extLst>
              <a:ext uri="{FF2B5EF4-FFF2-40B4-BE49-F238E27FC236}">
                <a16:creationId xmlns:a16="http://schemas.microsoft.com/office/drawing/2014/main" id="{E79FBB4E-453F-67BA-88F3-9112B10772C4}"/>
              </a:ext>
            </a:extLst>
          </p:cNvPr>
          <p:cNvSpPr/>
          <p:nvPr/>
        </p:nvSpPr>
        <p:spPr>
          <a:xfrm>
            <a:off x="330200" y="148555"/>
            <a:ext cx="11531599" cy="984885"/>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nchor="t">
            <a:spAutoFit/>
          </a:bodyPr>
          <a:lstStyle/>
          <a:p>
            <a:pPr algn="ctr">
              <a:spcBef>
                <a:spcPts val="1800"/>
              </a:spcBef>
              <a:spcAft>
                <a:spcPts val="1800"/>
              </a:spcAft>
            </a:pPr>
            <a:r>
              <a:rPr lang="en-GB" sz="3200" b="1">
                <a:solidFill>
                  <a:srgbClr val="005BAA"/>
                </a:solidFill>
                <a:latin typeface="+mj-lt"/>
              </a:rPr>
              <a:t>4/3 – Regional implementation plans for the WMO Hydrological Status and Outlook System (</a:t>
            </a:r>
            <a:r>
              <a:rPr lang="en-GB" sz="3200" b="1" err="1">
                <a:solidFill>
                  <a:srgbClr val="005BAA"/>
                </a:solidFill>
                <a:latin typeface="+mj-lt"/>
              </a:rPr>
              <a:t>HydroSOS</a:t>
            </a:r>
            <a:r>
              <a:rPr lang="en-GB" sz="3200" b="1">
                <a:solidFill>
                  <a:srgbClr val="005BAA"/>
                </a:solidFill>
                <a:latin typeface="+mj-lt"/>
              </a:rPr>
              <a:t>)</a:t>
            </a:r>
            <a:endParaRPr lang="en-CH" sz="3200" b="1">
              <a:solidFill>
                <a:srgbClr val="005BAA"/>
              </a:solidFill>
              <a:latin typeface="+mj-lt"/>
            </a:endParaRPr>
          </a:p>
        </p:txBody>
      </p:sp>
    </p:spTree>
    <p:extLst>
      <p:ext uri="{BB962C8B-B14F-4D97-AF65-F5344CB8AC3E}">
        <p14:creationId xmlns:p14="http://schemas.microsoft.com/office/powerpoint/2010/main" val="18673289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7E66B5A-E1E2-9421-257D-78F68187B728}"/>
              </a:ext>
            </a:extLst>
          </p:cNvPr>
          <p:cNvGraphicFramePr>
            <a:graphicFrameLocks noGrp="1"/>
          </p:cNvGraphicFramePr>
          <p:nvPr/>
        </p:nvGraphicFramePr>
        <p:xfrm>
          <a:off x="6830170" y="5933274"/>
          <a:ext cx="4904630" cy="918376"/>
        </p:xfrm>
        <a:graphic>
          <a:graphicData uri="http://schemas.openxmlformats.org/drawingml/2006/table">
            <a:tbl>
              <a:tblPr firstRow="1">
                <a:tableStyleId>{2D5ABB26-0587-4C30-8999-92F81FD0307C}</a:tableStyleId>
              </a:tblPr>
              <a:tblGrid>
                <a:gridCol w="2452315">
                  <a:extLst>
                    <a:ext uri="{9D8B030D-6E8A-4147-A177-3AD203B41FA5}">
                      <a16:colId xmlns:a16="http://schemas.microsoft.com/office/drawing/2014/main" val="1063476286"/>
                    </a:ext>
                  </a:extLst>
                </a:gridCol>
                <a:gridCol w="2452315">
                  <a:extLst>
                    <a:ext uri="{9D8B030D-6E8A-4147-A177-3AD203B41FA5}">
                      <a16:colId xmlns:a16="http://schemas.microsoft.com/office/drawing/2014/main" val="399418297"/>
                    </a:ext>
                  </a:extLst>
                </a:gridCol>
              </a:tblGrid>
              <a:tr h="918376">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endParaRPr lang="en-US" sz="1050" b="0">
                        <a:solidFill>
                          <a:srgbClr val="005BAA"/>
                        </a:solidFill>
                        <a:latin typeface="Verdana" panose="020B0604030504040204" pitchFamily="34" charset="0"/>
                        <a:ea typeface="Verdana" panose="020B0604030504040204" pitchFamily="34" charset="0"/>
                      </a:endParaRPr>
                    </a:p>
                  </a:txBody>
                  <a:tcPr anchor="ctr"/>
                </a:tc>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fld id="{19283BD8-4331-4442-8D7F-5AA08B22643F}" type="slidenum">
                        <a:rPr lang="en-US" sz="1200" b="0" smtClean="0">
                          <a:solidFill>
                            <a:schemeClr val="bg1"/>
                          </a:solidFill>
                          <a:latin typeface="Arial" panose="020B0604020202020204" pitchFamily="34" charset="0"/>
                          <a:ea typeface="Verdana" panose="020B0604030504040204" pitchFamily="34" charset="0"/>
                          <a:cs typeface="Arial" panose="020B0604020202020204" pitchFamily="34" charset="0"/>
                        </a:rPr>
                        <a:pPr marL="0" marR="0" lvl="0" indent="0" algn="r" defTabSz="914400" rtl="0" eaLnBrk="1" fontAlgn="auto" latinLnBrk="0" hangingPunct="1">
                          <a:lnSpc>
                            <a:spcPct val="150000"/>
                          </a:lnSpc>
                          <a:spcBef>
                            <a:spcPts val="0"/>
                          </a:spcBef>
                          <a:spcAft>
                            <a:spcPts val="0"/>
                          </a:spcAft>
                          <a:buClrTx/>
                          <a:buSzTx/>
                          <a:buFontTx/>
                          <a:buNone/>
                          <a:tabLst/>
                          <a:defRPr/>
                        </a:pPr>
                        <a:t>9</a:t>
                      </a:fld>
                      <a:endParaRPr lang="en-US" sz="1200" b="0">
                        <a:solidFill>
                          <a:schemeClr val="bg1"/>
                        </a:solidFill>
                        <a:latin typeface="Arial" panose="020B0604020202020204" pitchFamily="34" charset="0"/>
                        <a:ea typeface="Verdana" panose="020B0604030504040204" pitchFamily="34" charset="0"/>
                        <a:cs typeface="Arial" panose="020B0604020202020204" pitchFamily="34" charset="0"/>
                      </a:endParaRPr>
                    </a:p>
                  </a:txBody>
                  <a:tcPr anchor="ctr"/>
                </a:tc>
                <a:extLst>
                  <a:ext uri="{0D108BD9-81ED-4DB2-BD59-A6C34878D82A}">
                    <a16:rowId xmlns:a16="http://schemas.microsoft.com/office/drawing/2014/main" val="551670588"/>
                  </a:ext>
                </a:extLst>
              </a:tr>
            </a:tbl>
          </a:graphicData>
        </a:graphic>
      </p:graphicFrame>
      <p:pic>
        <p:nvPicPr>
          <p:cNvPr id="6" name="Picture 5">
            <a:extLst>
              <a:ext uri="{FF2B5EF4-FFF2-40B4-BE49-F238E27FC236}">
                <a16:creationId xmlns:a16="http://schemas.microsoft.com/office/drawing/2014/main" id="{A7562795-1847-1F48-A3DC-459DD255DC43}"/>
              </a:ext>
            </a:extLst>
          </p:cNvPr>
          <p:cNvPicPr>
            <a:picLocks noGrp="1" noRot="1" noChangeAspect="1" noMove="1" noResize="1" noEditPoints="1" noAdjustHandles="1" noChangeArrowheads="1" noChangeShapeType="1" noCrop="1"/>
          </p:cNvPicPr>
          <p:nvPr/>
        </p:nvPicPr>
        <p:blipFill>
          <a:blip r:embed="rId2"/>
          <a:stretch>
            <a:fillRect/>
          </a:stretch>
        </p:blipFill>
        <p:spPr>
          <a:xfrm>
            <a:off x="-3757" y="5917325"/>
            <a:ext cx="71263" cy="940675"/>
          </a:xfrm>
          <a:prstGeom prst="rect">
            <a:avLst/>
          </a:prstGeom>
        </p:spPr>
      </p:pic>
      <p:sp>
        <p:nvSpPr>
          <p:cNvPr id="7" name="TextBox 6">
            <a:extLst>
              <a:ext uri="{FF2B5EF4-FFF2-40B4-BE49-F238E27FC236}">
                <a16:creationId xmlns:a16="http://schemas.microsoft.com/office/drawing/2014/main" id="{F1E5A025-DDA2-AD90-1FDF-CE6B8E0DF857}"/>
              </a:ext>
            </a:extLst>
          </p:cNvPr>
          <p:cNvSpPr txBox="1"/>
          <p:nvPr/>
        </p:nvSpPr>
        <p:spPr>
          <a:xfrm>
            <a:off x="330200" y="1401585"/>
            <a:ext cx="11404599" cy="2739211"/>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CH" sz="1800" dirty="0">
                <a:effectLst/>
                <a:latin typeface="Verdana"/>
                <a:ea typeface="Verdana"/>
                <a:cs typeface="Verdana" panose="020B0604030504040204" pitchFamily="34" charset="0"/>
              </a:rPr>
              <a:t>The</a:t>
            </a:r>
            <a:r>
              <a:rPr lang="en-GB" sz="1800" dirty="0">
                <a:effectLst/>
                <a:latin typeface="Verdana"/>
                <a:ea typeface="Verdana"/>
                <a:cs typeface="Verdana" panose="020B0604030504040204" pitchFamily="34" charset="0"/>
              </a:rPr>
              <a:t> establishment of </a:t>
            </a:r>
            <a:r>
              <a:rPr lang="en-GB" sz="1800" b="1">
                <a:effectLst/>
                <a:latin typeface="Verdana"/>
                <a:ea typeface="Verdana"/>
                <a:cs typeface="Verdana" panose="020B0604030504040204" pitchFamily="34" charset="0"/>
              </a:rPr>
              <a:t>the Steering </a:t>
            </a:r>
            <a:r>
              <a:rPr lang="en-GB" b="1">
                <a:latin typeface="Verdana"/>
                <a:ea typeface="Verdana"/>
                <a:cs typeface="Verdana" panose="020B0604030504040204" pitchFamily="34" charset="0"/>
              </a:rPr>
              <a:t>Committee </a:t>
            </a:r>
            <a:endParaRPr lang="en-GB" sz="1800" b="1" dirty="0">
              <a:effectLst/>
              <a:latin typeface="Verdana" panose="020B0604030504040204" pitchFamily="34" charset="0"/>
              <a:ea typeface="Verdana" panose="020B0604030504040204" pitchFamily="34" charset="0"/>
              <a:cs typeface="Verdana" panose="020B0604030504040204" pitchFamily="34" charset="0"/>
            </a:endParaRPr>
          </a:p>
          <a:p>
            <a:r>
              <a:rPr lang="en-GB" dirty="0">
                <a:latin typeface="Verdana"/>
                <a:ea typeface="Verdana"/>
                <a:cs typeface="Verdana" panose="020B0604030504040204" pitchFamily="34" charset="0"/>
              </a:rPr>
              <a:t>    - To</a:t>
            </a:r>
            <a:r>
              <a:rPr lang="en-GB" sz="1800" dirty="0">
                <a:effectLst/>
                <a:latin typeface="Verdana"/>
                <a:ea typeface="Verdana"/>
                <a:cs typeface="Verdana" panose="020B0604030504040204" pitchFamily="34" charset="0"/>
              </a:rPr>
              <a:t> oversee and support the production of the </a:t>
            </a:r>
            <a:r>
              <a:rPr lang="en-GB" sz="1800" b="1" dirty="0">
                <a:effectLst/>
                <a:latin typeface="Verdana"/>
                <a:ea typeface="Verdana"/>
                <a:cs typeface="Verdana" panose="020B0604030504040204" pitchFamily="34" charset="0"/>
              </a:rPr>
              <a:t>State of Global Water Resources report</a:t>
            </a:r>
            <a:r>
              <a:rPr lang="en-GB" sz="1800" dirty="0">
                <a:effectLst/>
                <a:latin typeface="Verdana"/>
                <a:ea typeface="Verdana"/>
                <a:cs typeface="Verdana" panose="020B0604030504040204" pitchFamily="34" charset="0"/>
              </a:rPr>
              <a:t>,</a:t>
            </a:r>
            <a:r>
              <a:rPr lang="en-GB" dirty="0">
                <a:latin typeface="Verdana"/>
                <a:ea typeface="Verdana"/>
                <a:cs typeface="Verdana" panose="020B0604030504040204" pitchFamily="34" charset="0"/>
              </a:rPr>
              <a:t> </a:t>
            </a:r>
            <a:endParaRPr lang="en-GB" sz="1800" dirty="0">
              <a:effectLst/>
              <a:latin typeface="Verdana" panose="020B0604030504040204" pitchFamily="34" charset="0"/>
              <a:ea typeface="Verdana" panose="020B0604030504040204" pitchFamily="34" charset="0"/>
              <a:cs typeface="Verdana" panose="020B0604030504040204" pitchFamily="34" charset="0"/>
            </a:endParaRPr>
          </a:p>
          <a:p>
            <a:r>
              <a:rPr lang="en-GB" dirty="0">
                <a:latin typeface="Verdana"/>
                <a:ea typeface="Verdana"/>
                <a:cs typeface="Verdana" panose="020B0604030504040204" pitchFamily="34" charset="0"/>
              </a:rPr>
              <a:t>    - T</a:t>
            </a:r>
            <a:r>
              <a:rPr lang="en-GB" sz="1800" dirty="0">
                <a:effectLst/>
                <a:latin typeface="Verdana"/>
                <a:ea typeface="Verdana"/>
                <a:cs typeface="Verdana" panose="020B0604030504040204" pitchFamily="34" charset="0"/>
              </a:rPr>
              <a:t>o increase WMO operational hydrology activities visibility for policy makers</a:t>
            </a:r>
            <a:r>
              <a:rPr lang="en-GB" dirty="0">
                <a:latin typeface="Verdana"/>
                <a:ea typeface="Verdana"/>
                <a:cs typeface="Verdana" panose="020B0604030504040204" pitchFamily="34" charset="0"/>
              </a:rPr>
              <a:t>, and</a:t>
            </a:r>
            <a:endParaRPr lang="en-GB" sz="1800" dirty="0">
              <a:effectLst/>
              <a:latin typeface="Verdana" panose="020B0604030504040204" pitchFamily="34" charset="0"/>
              <a:ea typeface="Verdana" panose="020B0604030504040204" pitchFamily="34" charset="0"/>
              <a:cs typeface="Verdana" panose="020B0604030504040204" pitchFamily="34" charset="0"/>
            </a:endParaRPr>
          </a:p>
          <a:p>
            <a:r>
              <a:rPr lang="en-GB" dirty="0">
                <a:latin typeface="Verdana"/>
                <a:ea typeface="Verdana"/>
                <a:cs typeface="Verdana" panose="020B0604030504040204" pitchFamily="34" charset="0"/>
              </a:rPr>
              <a:t>    -</a:t>
            </a:r>
            <a:r>
              <a:rPr lang="en-GB" sz="1800" dirty="0">
                <a:effectLst/>
                <a:latin typeface="Verdana"/>
                <a:ea typeface="Verdana"/>
                <a:cs typeface="Verdana" panose="020B0604030504040204" pitchFamily="34" charset="0"/>
              </a:rPr>
              <a:t> Demonstrating the ability of Members and the large-scale hydrological expert community to</a:t>
            </a:r>
            <a:r>
              <a:rPr lang="en-GB" dirty="0">
                <a:latin typeface="Verdana"/>
                <a:ea typeface="Verdana"/>
                <a:cs typeface="Verdana" panose="020B0604030504040204" pitchFamily="34" charset="0"/>
              </a:rPr>
              <a:t> </a:t>
            </a:r>
            <a:endParaRPr lang="en-GB" sz="1800" dirty="0">
              <a:effectLst/>
              <a:latin typeface="Verdana" panose="020B0604030504040204" pitchFamily="34" charset="0"/>
              <a:ea typeface="Verdana" panose="020B0604030504040204" pitchFamily="34" charset="0"/>
              <a:cs typeface="Verdana" panose="020B0604030504040204" pitchFamily="34" charset="0"/>
            </a:endParaRPr>
          </a:p>
          <a:p>
            <a:r>
              <a:rPr lang="en-GB" dirty="0">
                <a:latin typeface="Verdana"/>
                <a:ea typeface="Verdana"/>
                <a:cs typeface="Verdana" panose="020B0604030504040204" pitchFamily="34" charset="0"/>
              </a:rPr>
              <a:t>      </a:t>
            </a:r>
            <a:r>
              <a:rPr lang="en-GB" sz="1800" dirty="0">
                <a:effectLst/>
                <a:latin typeface="Verdana"/>
                <a:ea typeface="Verdana"/>
                <a:cs typeface="Verdana" panose="020B0604030504040204" pitchFamily="34" charset="0"/>
              </a:rPr>
              <a:t>develop a trusted product based on the best available data and information.</a:t>
            </a:r>
          </a:p>
          <a:p>
            <a:pPr marL="285750" indent="-285750">
              <a:buFont typeface="Arial" panose="020B0604020202020204" pitchFamily="34" charset="0"/>
              <a:buChar char="•"/>
            </a:pPr>
            <a:endParaRPr lang="en-GB" sz="100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800" dirty="0">
                <a:effectLst/>
                <a:latin typeface="Verdana"/>
                <a:ea typeface="Verdana"/>
                <a:cs typeface="Verdana" panose="020B0604030504040204" pitchFamily="34" charset="0"/>
              </a:rPr>
              <a:t>Published t</a:t>
            </a:r>
            <a:r>
              <a:rPr lang="en-CH" sz="1800" dirty="0">
                <a:effectLst/>
                <a:latin typeface="Verdana"/>
                <a:ea typeface="Verdana"/>
                <a:cs typeface="Verdana" panose="020B0604030504040204" pitchFamily="34" charset="0"/>
              </a:rPr>
              <a:t>he</a:t>
            </a:r>
            <a:r>
              <a:rPr lang="en-GB" sz="1800" dirty="0">
                <a:effectLst/>
                <a:latin typeface="Verdana"/>
                <a:ea typeface="Verdana"/>
                <a:cs typeface="Verdana" panose="020B0604030504040204" pitchFamily="34" charset="0"/>
              </a:rPr>
              <a:t> pilot version of the </a:t>
            </a:r>
            <a:r>
              <a:rPr lang="en-GB" sz="1800" u="none" strike="noStrike" dirty="0">
                <a:solidFill>
                  <a:srgbClr val="0000FF"/>
                </a:solidFill>
                <a:effectLst/>
                <a:latin typeface="Verdana"/>
                <a:ea typeface="Verdana"/>
                <a:cs typeface="Verdana" panose="020B0604030504040204" pitchFamily="34" charset="0"/>
                <a:hlinkClick r:id="rId3"/>
              </a:rPr>
              <a:t>State of Global Water Resources report 2021</a:t>
            </a:r>
            <a:r>
              <a:rPr lang="en-GB" sz="1800" dirty="0">
                <a:effectLst/>
                <a:latin typeface="Verdana"/>
                <a:ea typeface="Verdana"/>
                <a:cs typeface="Verdana" panose="020B0604030504040204" pitchFamily="34" charset="0"/>
              </a:rPr>
              <a:t>;</a:t>
            </a:r>
            <a:endParaRPr lang="en-CH" sz="1800" dirty="0">
              <a:effectLst/>
              <a:latin typeface="Verdana"/>
              <a:ea typeface="Verdana"/>
              <a:cs typeface="Verdana" panose="020B0604030504040204" pitchFamily="34" charset="0"/>
            </a:endParaRPr>
          </a:p>
          <a:p>
            <a:pPr marL="285750" indent="-285750">
              <a:buFont typeface="Arial" panose="020B0604020202020204" pitchFamily="34" charset="0"/>
              <a:buChar char="•"/>
            </a:pPr>
            <a:endParaRPr lang="en-CH" sz="1800">
              <a:effectLst/>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en-GB">
              <a:latin typeface="Arial"/>
              <a:ea typeface="Verdana"/>
              <a:cs typeface="Arial" panose="020B0604020202020204" pitchFamily="34" charset="0"/>
            </a:endParaRPr>
          </a:p>
          <a:p>
            <a:pPr marL="285750" indent="-285750">
              <a:buFont typeface="Arial" panose="020B0604020202020204" pitchFamily="34" charset="0"/>
              <a:buChar char="•"/>
            </a:pPr>
            <a:endParaRPr lang="en-GB">
              <a:latin typeface="Arial"/>
              <a:ea typeface="Verdana"/>
              <a:cs typeface="Arial" panose="020B0604020202020204" pitchFamily="34" charset="0"/>
            </a:endParaRPr>
          </a:p>
        </p:txBody>
      </p:sp>
      <p:sp>
        <p:nvSpPr>
          <p:cNvPr id="2" name="Shape 79">
            <a:extLst>
              <a:ext uri="{FF2B5EF4-FFF2-40B4-BE49-F238E27FC236}">
                <a16:creationId xmlns:a16="http://schemas.microsoft.com/office/drawing/2014/main" id="{E79FBB4E-453F-67BA-88F3-9112B10772C4}"/>
              </a:ext>
            </a:extLst>
          </p:cNvPr>
          <p:cNvSpPr/>
          <p:nvPr/>
        </p:nvSpPr>
        <p:spPr>
          <a:xfrm>
            <a:off x="330200" y="148555"/>
            <a:ext cx="11531599" cy="984885"/>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nchor="t">
            <a:spAutoFit/>
          </a:bodyPr>
          <a:lstStyle/>
          <a:p>
            <a:pPr algn="ctr">
              <a:spcBef>
                <a:spcPts val="1800"/>
              </a:spcBef>
              <a:spcAft>
                <a:spcPts val="1800"/>
              </a:spcAft>
            </a:pPr>
            <a:r>
              <a:rPr lang="en-GB" sz="3200" b="1">
                <a:solidFill>
                  <a:srgbClr val="005BAA"/>
                </a:solidFill>
                <a:latin typeface="+mj-lt"/>
              </a:rPr>
              <a:t>4/3 – Regional implementation plans for the WMO Hydrological Status and Outlook System (</a:t>
            </a:r>
            <a:r>
              <a:rPr lang="en-GB" sz="3200" b="1" err="1">
                <a:solidFill>
                  <a:srgbClr val="005BAA"/>
                </a:solidFill>
                <a:latin typeface="+mj-lt"/>
              </a:rPr>
              <a:t>HydroSOS</a:t>
            </a:r>
            <a:r>
              <a:rPr lang="en-GB" sz="3200" b="1">
                <a:solidFill>
                  <a:srgbClr val="005BAA"/>
                </a:solidFill>
                <a:latin typeface="+mj-lt"/>
              </a:rPr>
              <a:t>)</a:t>
            </a:r>
            <a:endParaRPr lang="en-CH" sz="3200" b="1">
              <a:solidFill>
                <a:srgbClr val="005BAA"/>
              </a:solidFill>
              <a:latin typeface="+mj-lt"/>
            </a:endParaRPr>
          </a:p>
        </p:txBody>
      </p:sp>
      <p:pic>
        <p:nvPicPr>
          <p:cNvPr id="9" name="Picture 8">
            <a:extLst>
              <a:ext uri="{FF2B5EF4-FFF2-40B4-BE49-F238E27FC236}">
                <a16:creationId xmlns:a16="http://schemas.microsoft.com/office/drawing/2014/main" id="{C0EA74D0-D4BE-B403-F7C7-015D0B49A3DB}"/>
              </a:ext>
            </a:extLst>
          </p:cNvPr>
          <p:cNvPicPr>
            <a:picLocks noChangeAspect="1"/>
          </p:cNvPicPr>
          <p:nvPr/>
        </p:nvPicPr>
        <p:blipFill>
          <a:blip r:embed="rId4"/>
          <a:stretch>
            <a:fillRect/>
          </a:stretch>
        </p:blipFill>
        <p:spPr>
          <a:xfrm>
            <a:off x="712976" y="3352191"/>
            <a:ext cx="2003173" cy="2532389"/>
          </a:xfrm>
          <a:prstGeom prst="rect">
            <a:avLst/>
          </a:prstGeom>
        </p:spPr>
      </p:pic>
      <p:pic>
        <p:nvPicPr>
          <p:cNvPr id="1026" name="Picture 2">
            <a:extLst>
              <a:ext uri="{FF2B5EF4-FFF2-40B4-BE49-F238E27FC236}">
                <a16:creationId xmlns:a16="http://schemas.microsoft.com/office/drawing/2014/main" id="{46430B05-3224-FEAD-29F4-376FBDA068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8925" y="3505456"/>
            <a:ext cx="5171772" cy="232324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7E16FEFD-7EE8-8D59-61C9-B4D7E0264A1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77859" y="3347630"/>
            <a:ext cx="2596568" cy="77897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9DB25DFF-5CC7-C06F-AD33-867D97AC1370}"/>
              </a:ext>
            </a:extLst>
          </p:cNvPr>
          <p:cNvSpPr txBox="1"/>
          <p:nvPr/>
        </p:nvSpPr>
        <p:spPr>
          <a:xfrm>
            <a:off x="8377859" y="5036122"/>
            <a:ext cx="3814141" cy="784830"/>
          </a:xfrm>
          <a:prstGeom prst="rect">
            <a:avLst/>
          </a:prstGeom>
          <a:noFill/>
        </p:spPr>
        <p:txBody>
          <a:bodyPr wrap="square">
            <a:spAutoFit/>
          </a:bodyPr>
          <a:lstStyle/>
          <a:p>
            <a:r>
              <a:rPr lang="en-US" sz="1500">
                <a:solidFill>
                  <a:srgbClr val="000000"/>
                </a:solidFill>
                <a:latin typeface="Calibri" panose="020F0502020204030204" pitchFamily="34" charset="0"/>
              </a:rPr>
              <a:t>Example result; </a:t>
            </a:r>
            <a:r>
              <a:rPr lang="en-US" sz="1500" b="0" i="0" u="none" strike="noStrike">
                <a:solidFill>
                  <a:srgbClr val="000000"/>
                </a:solidFill>
                <a:effectLst/>
                <a:latin typeface="Calibri" panose="020F0502020204030204" pitchFamily="34" charset="0"/>
              </a:rPr>
              <a:t>Streamflow in 2021 </a:t>
            </a:r>
            <a:r>
              <a:rPr lang="en-US" sz="1500" b="0" i="0" u="none" strike="noStrike" err="1">
                <a:solidFill>
                  <a:srgbClr val="000000"/>
                </a:solidFill>
                <a:effectLst/>
                <a:latin typeface="Calibri" panose="020F0502020204030204" pitchFamily="34" charset="0"/>
              </a:rPr>
              <a:t>w.r.t.</a:t>
            </a:r>
            <a:r>
              <a:rPr lang="en-US" sz="1500" b="0" i="0" u="none" strike="noStrike">
                <a:solidFill>
                  <a:srgbClr val="000000"/>
                </a:solidFill>
                <a:effectLst/>
                <a:latin typeface="Calibri" panose="020F0502020204030204" pitchFamily="34" charset="0"/>
              </a:rPr>
              <a:t> the hydrological normal for the basin </a:t>
            </a:r>
          </a:p>
          <a:p>
            <a:r>
              <a:rPr lang="en-US" sz="1500" b="0" i="0" u="none" strike="noStrike">
                <a:solidFill>
                  <a:srgbClr val="000000"/>
                </a:solidFill>
                <a:effectLst/>
                <a:latin typeface="Calibri" panose="020F0502020204030204" pitchFamily="34" charset="0"/>
              </a:rPr>
              <a:t>(calculated based on 30 years historic data)</a:t>
            </a:r>
            <a:endParaRPr lang="en-CH" sz="1500"/>
          </a:p>
        </p:txBody>
      </p:sp>
    </p:spTree>
    <p:extLst>
      <p:ext uri="{BB962C8B-B14F-4D97-AF65-F5344CB8AC3E}">
        <p14:creationId xmlns:p14="http://schemas.microsoft.com/office/powerpoint/2010/main" val="36476208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Tema de Office">
  <a:themeElements>
    <a:clrScheme name="Personalizados 20">
      <a:dk1>
        <a:srgbClr val="000000"/>
      </a:dk1>
      <a:lt1>
        <a:srgbClr val="FFFFFF"/>
      </a:lt1>
      <a:dk2>
        <a:srgbClr val="44546A"/>
      </a:dk2>
      <a:lt2>
        <a:srgbClr val="E7E6E6"/>
      </a:lt2>
      <a:accent1>
        <a:srgbClr val="FFC000"/>
      </a:accent1>
      <a:accent2>
        <a:srgbClr val="0D0D0D"/>
      </a:accent2>
      <a:accent3>
        <a:srgbClr val="A5A5A5"/>
      </a:accent3>
      <a:accent4>
        <a:srgbClr val="CECECE"/>
      </a:accent4>
      <a:accent5>
        <a:srgbClr val="262626"/>
      </a:accent5>
      <a:accent6>
        <a:srgbClr val="7F7F7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MO 150y_PPT template_final" id="{67D63888-2D1D-994C-B36F-8859526EF670}" vid="{F300701F-8589-C547-ABFF-F41875A811E7}"/>
    </a:ext>
  </a:extLst>
</a:theme>
</file>

<file path=ppt/theme/theme2.xml><?xml version="1.0" encoding="utf-8"?>
<a:theme xmlns:a="http://schemas.openxmlformats.org/drawingml/2006/main" name="Tema de Office">
  <a:themeElements>
    <a:clrScheme name="Personalizados 20">
      <a:dk1>
        <a:srgbClr val="000000"/>
      </a:dk1>
      <a:lt1>
        <a:srgbClr val="FFFFFF"/>
      </a:lt1>
      <a:dk2>
        <a:srgbClr val="44546A"/>
      </a:dk2>
      <a:lt2>
        <a:srgbClr val="E7E6E6"/>
      </a:lt2>
      <a:accent1>
        <a:srgbClr val="FFC000"/>
      </a:accent1>
      <a:accent2>
        <a:srgbClr val="0D0D0D"/>
      </a:accent2>
      <a:accent3>
        <a:srgbClr val="A5A5A5"/>
      </a:accent3>
      <a:accent4>
        <a:srgbClr val="CECECE"/>
      </a:accent4>
      <a:accent5>
        <a:srgbClr val="262626"/>
      </a:accent5>
      <a:accent6>
        <a:srgbClr val="7F7F7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FCAF269140A5543AF3A8CC154D7AACB" ma:contentTypeVersion="" ma:contentTypeDescription="Create a new document." ma:contentTypeScope="" ma:versionID="cf92dc3f59cd5d365ad3a7b1bd9d15d6">
  <xsd:schema xmlns:xsd="http://www.w3.org/2001/XMLSchema" xmlns:xs="http://www.w3.org/2001/XMLSchema" xmlns:p="http://schemas.microsoft.com/office/2006/metadata/properties" xmlns:ns2="ee524a4b-706c-4f01-afc3-358812d8a041" targetNamespace="http://schemas.microsoft.com/office/2006/metadata/properties" ma:root="true" ma:fieldsID="a1594fc56ff0ef5eb7db85bf8363c850" ns2:_="">
    <xsd:import namespace="ee524a4b-706c-4f01-afc3-358812d8a04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524a4b-706c-4f01-afc3-358812d8a04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F393CD-F8E3-4F7E-A451-D2A3CBB4C70D}"/>
</file>

<file path=customXml/itemProps2.xml><?xml version="1.0" encoding="utf-8"?>
<ds:datastoreItem xmlns:ds="http://schemas.openxmlformats.org/officeDocument/2006/customXml" ds:itemID="{C7AEBCFA-2731-43B9-B40B-E4E9A98ADC89}">
  <ds:schemaRefs>
    <ds:schemaRef ds:uri="2c63548e-e22e-43cb-a415-9193d4d80a38"/>
    <ds:schemaRef ds:uri="9d2c9005-3129-4719-81ca-2fc8d806cf3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FE761A7-9B41-4658-94A3-8CC0ABD6576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WMO 150y_PPT template_final</Template>
  <Application>Microsoft Office PowerPoint</Application>
  <PresentationFormat>Widescreen</PresentationFormat>
  <Slides>10</Slides>
  <Notes>1</Notes>
  <HiddenSlides>0</HiddenSlide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Tema de Office</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Hwirin Kim</dc:creator>
  <cp:revision>65</cp:revision>
  <dcterms:created xsi:type="dcterms:W3CDTF">2023-05-10T17:21:29Z</dcterms:created>
  <dcterms:modified xsi:type="dcterms:W3CDTF">2023-05-29T11:28:27Z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0x0101001FCAF269140A5543AF3A8CC154D7AACB</vt:lpwstr>
  </property>
</Properties>
</file>